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97" r:id="rId9"/>
    <p:sldId id="300" r:id="rId10"/>
    <p:sldId id="301" r:id="rId11"/>
    <p:sldId id="302" r:id="rId12"/>
    <p:sldId id="263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1" r:id="rId31"/>
    <p:sldId id="322" r:id="rId32"/>
    <p:sldId id="323" r:id="rId33"/>
    <p:sldId id="298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3" r:id="rId42"/>
    <p:sldId id="331" r:id="rId43"/>
    <p:sldId id="332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  <p:sldId id="272" r:id="rId56"/>
    <p:sldId id="345" r:id="rId57"/>
    <p:sldId id="346" r:id="rId58"/>
    <p:sldId id="268" r:id="rId5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799B01-314C-49CC-DB20-C95367B9D319}" name="Cristina Gutiérrez Jiménez" initials="CGJ" userId="S::cgutierrez@freepikco.onmicrosoft.com::9b066b6f-0938-49e6-9aab-2bba891a0f35" providerId="AD"/>
  <p188:author id="{1D697F11-E857-4E9B-674F-30490533E613}" name="Rubén Martín Sánchez" initials="RMS" userId="S::rmartin@freepikco.onmicrosoft.com::99c76c5c-dbd8-45dc-86f7-d64d860af3f1" providerId="AD"/>
  <p188:author id="{5EBDB1DB-79A8-947B-9063-5F17B44521F2}" name="Ruben Martin Sanchez" initials="RMS" userId="e84aa1c1e377097e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bén Martín Sánchez" initials="RMS" lastIdx="1" clrIdx="0">
    <p:extLst>
      <p:ext uri="{19B8F6BF-5375-455C-9EA6-DF929625EA0E}">
        <p15:presenceInfo xmlns:p15="http://schemas.microsoft.com/office/powerpoint/2012/main" userId="S::rmartin@freepikco.onmicrosoft.com::99c76c5c-dbd8-45dc-86f7-d64d860af3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5"/>
    <a:srgbClr val="1FD81A"/>
    <a:srgbClr val="6E6EE3"/>
    <a:srgbClr val="ABB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7" autoAdjust="0"/>
    <p:restoredTop sz="94923" autoAdjust="0"/>
  </p:normalViewPr>
  <p:slideViewPr>
    <p:cSldViewPr snapToGrid="0" showGuides="1">
      <p:cViewPr varScale="1">
        <p:scale>
          <a:sx n="107" d="100"/>
          <a:sy n="107" d="100"/>
        </p:scale>
        <p:origin x="1070" y="77"/>
      </p:cViewPr>
      <p:guideLst/>
    </p:cSldViewPr>
  </p:slideViewPr>
  <p:outlineViewPr>
    <p:cViewPr>
      <p:scale>
        <a:sx n="33" d="100"/>
        <a:sy n="33" d="100"/>
      </p:scale>
      <p:origin x="0" y="-4212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44CE5F-8C67-4FAF-8028-D7E4D9E68E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5FEFD1-CE04-4DD5-B7A6-850528A659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5D52F-4D70-4ABC-9288-F02DCCAE4BCC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DBEB01-979F-48E4-9ACE-54ADD5DEEA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EB7EF0-09B9-4C7B-AB0B-0658505687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024A2-BD8A-4BA8-81EA-257AEFDC38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332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882FA-E089-4F52-A849-EBE0D5110C96}" type="datetimeFigureOut">
              <a:rPr lang="es-ES" smtClean="0"/>
              <a:t>02/06/2022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A0A34-6EB3-43B1-A1D1-0839AFA3F5E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03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487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19443"/>
            <a:ext cx="6858000" cy="1120762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09261"/>
            <a:ext cx="6858000" cy="351388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ur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3207F-3A99-479A-8D98-54FCC6B2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6/2/2022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BC894-7C47-47FE-979B-D1600C3F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3D13E-9C06-4F32-B4E5-20DCCDD9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E1A90284-BB8E-44FF-BAF3-4210A062E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2268166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23900" y="1878288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530956" y="1322702"/>
            <a:ext cx="768258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50625D-D1D2-4BED-A57E-AF2558964A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380814" y="226816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380814" y="1878288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F97CD13-C2D8-4DF9-B701-0C88073DB5E7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212582" y="1322702"/>
            <a:ext cx="718836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29610B-4413-481B-B9E0-8FEBA647F1C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380812" y="4038514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9E34447-83CD-4552-9429-F4C44AEEADE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380812" y="364863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D68B7FF-8382-40DA-B2CD-B737321134AF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212580" y="3102892"/>
            <a:ext cx="718836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1443ACC-3C2E-43B1-9C41-F1B650BA568E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23900" y="4038514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07829D-4950-496A-B2D0-D6A3A027FF4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723900" y="3648636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A44834D-2338-486D-8D4E-217E192CEA8D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1530956" y="3102892"/>
            <a:ext cx="768258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5A5E3BD-D36D-462B-9931-D9195B690156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037729" y="226816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1EAF7C4-F68C-4E82-B6FB-632C5315F16C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037729" y="1878288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CD37443-42DE-4EB8-B028-2A4A05A54410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844785" y="1337629"/>
            <a:ext cx="768260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3ED8247-8A60-4F97-9516-3B9C037C6EE7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037727" y="4038514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DEF99B9-D30D-41AE-B8A8-8B2890B30583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037727" y="364863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F6ABCAC-9A16-43FC-8462-46F5D05EA130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844783" y="3098134"/>
            <a:ext cx="768260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hree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16C9-25F2-4E9A-9F78-0530A54C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5ED5E6-9651-4767-9A5B-CB3879448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7925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AEA3490-67CC-4B49-867B-59A5F0527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177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4A65C1-537A-49EC-B360-2884C343A2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7029" y="2915611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576A6E-6F7A-44AB-90FE-92E4056E8F3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49281" y="2913933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ABFA7B1-3F38-4BB3-990D-E15E1AAD471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5902429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0E1E2C2-B2A4-4196-9BED-46BB448A9BB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91533" y="2909783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1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6/2/2022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3150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6/2/2022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6690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022307C-D1BA-4FEF-809E-8A95C9EB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6/2/2022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B13404-378A-4961-A564-2DBFEA60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1596C8-8C93-4309-981A-9C71361D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65872-762E-4CFE-832B-CFA1A201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32BA63-80E7-4035-9BA9-1B7B57FE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68017"/>
            <a:ext cx="7696200" cy="33230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0175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C77C-9605-4FAE-AC0A-22A7D3427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785479"/>
            <a:ext cx="7696200" cy="922389"/>
          </a:xfrm>
        </p:spPr>
        <p:txBody>
          <a:bodyPr>
            <a:no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Google Shape;135;p24">
            <a:extLst>
              <a:ext uri="{FF2B5EF4-FFF2-40B4-BE49-F238E27FC236}">
                <a16:creationId xmlns:a16="http://schemas.microsoft.com/office/drawing/2014/main" id="{651A2E26-AA59-4BEA-B8D5-AB7940BBE046}"/>
              </a:ext>
            </a:extLst>
          </p:cNvPr>
          <p:cNvSpPr txBox="1"/>
          <p:nvPr userDrawn="1"/>
        </p:nvSpPr>
        <p:spPr>
          <a:xfrm>
            <a:off x="2210700" y="3648615"/>
            <a:ext cx="471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CREDITS</a:t>
            </a:r>
            <a:r>
              <a:rPr lang="en" sz="12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1200" b="1" dirty="0">
                <a:solidFill>
                  <a:schemeClr val="bg1"/>
                </a:solidFill>
                <a:uFill>
                  <a:noFill/>
                </a:uFill>
                <a:latin typeface="Raleway" pitchFamily="2" charset="0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 dirty="0">
                <a:solidFill>
                  <a:schemeClr val="bg1"/>
                </a:solidFill>
                <a:uFill>
                  <a:noFill/>
                </a:uFill>
                <a:latin typeface="Raleway" pitchFamily="2" charset="0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, infographics &amp; images by </a:t>
            </a:r>
            <a:r>
              <a:rPr lang="en" sz="1200" b="1" dirty="0">
                <a:solidFill>
                  <a:schemeClr val="bg1"/>
                </a:solidFill>
                <a:uFill>
                  <a:noFill/>
                </a:uFill>
                <a:latin typeface="Raleway" pitchFamily="2" charset="0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E841DF3-0C34-48E1-B17F-1B859283C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94985" y="1798837"/>
            <a:ext cx="3354030" cy="12762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501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C3CF40CD-F3C0-4BE5-8708-0140F7FBD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4" b="1778"/>
          <a:stretch/>
        </p:blipFill>
        <p:spPr>
          <a:xfrm rot="16200000" flipH="1">
            <a:off x="3845891" y="246049"/>
            <a:ext cx="5544158" cy="5052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 anchor="b">
            <a:noAutofit/>
          </a:bodyPr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B0063E62-E94E-4148-BB62-02A0598CD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b="13804"/>
          <a:stretch/>
        </p:blipFill>
        <p:spPr>
          <a:xfrm flipH="1">
            <a:off x="5267893" y="2123887"/>
            <a:ext cx="3876107" cy="30196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2756" y="3404144"/>
            <a:ext cx="2847262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3980" y="3404144"/>
            <a:ext cx="2847266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9088" y="2900433"/>
            <a:ext cx="3434598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870314" y="2900433"/>
            <a:ext cx="343460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" y="2167246"/>
            <a:ext cx="4224183" cy="2423285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8967345-DB07-428F-8914-C3F421A8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49"/>
            <a:ext cx="4224183" cy="1335727"/>
          </a:xfrm>
        </p:spPr>
        <p:txBody>
          <a:bodyPr>
            <a:noAutofit/>
          </a:bodyPr>
          <a:lstStyle>
            <a:lvl1pPr algn="l"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973393"/>
            <a:ext cx="3354030" cy="1550425"/>
          </a:xfrm>
        </p:spPr>
        <p:txBody>
          <a:bodyPr anchor="b"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744140"/>
            <a:ext cx="384810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713238"/>
            <a:ext cx="3354030" cy="11213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EFF7-90E2-431F-8E31-BA0CE4C55B2F}" type="datetimeFigureOut">
              <a:rPr lang="en-US" smtClean="0"/>
              <a:t>6/2/2022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6" r:id="rId6"/>
    <p:sldLayoutId id="2147483658" r:id="rId7"/>
    <p:sldLayoutId id="2147483671" r:id="rId8"/>
    <p:sldLayoutId id="2147483672" r:id="rId9"/>
    <p:sldLayoutId id="2147483659" r:id="rId10"/>
    <p:sldLayoutId id="2147483670" r:id="rId11"/>
    <p:sldLayoutId id="2147483675" r:id="rId12"/>
    <p:sldLayoutId id="2147483677" r:id="rId13"/>
    <p:sldLayoutId id="2147483679" r:id="rId14"/>
    <p:sldLayoutId id="2147483680" r:id="rId15"/>
    <p:sldLayoutId id="2147483681" r:id="rId16"/>
    <p:sldLayoutId id="2147483678" r:id="rId17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bg1"/>
          </a:solidFill>
          <a:latin typeface="Space Mono" panose="02000509040000020004" pitchFamily="49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mailto:andreea.brezuica@student.unitbv.ro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969" y="1123684"/>
            <a:ext cx="4908062" cy="2350851"/>
          </a:xfrm>
        </p:spPr>
        <p:txBody>
          <a:bodyPr/>
          <a:lstStyle/>
          <a:p>
            <a:r>
              <a:rPr lang="en-US" sz="4800" dirty="0"/>
              <a:t>Hospital</a:t>
            </a:r>
            <a:br>
              <a:rPr lang="en-US" sz="4800" dirty="0"/>
            </a:br>
            <a:r>
              <a:rPr lang="en-US" sz="4800" dirty="0"/>
              <a:t>Management</a:t>
            </a:r>
            <a:br>
              <a:rPr lang="en-US" sz="4800" dirty="0"/>
            </a:br>
            <a:r>
              <a:rPr lang="en-US" sz="4800" dirty="0"/>
              <a:t>System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7969" y="3599755"/>
            <a:ext cx="4908062" cy="351388"/>
          </a:xfrm>
        </p:spPr>
        <p:txBody>
          <a:bodyPr/>
          <a:lstStyle/>
          <a:p>
            <a:r>
              <a:rPr lang="en-US" dirty="0">
                <a:latin typeface="Raleway" pitchFamily="2" charset="0"/>
              </a:rPr>
              <a:t>A C++ Program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D840BE-8B09-4413-9549-168E70C5A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92798"/>
            <a:ext cx="845820" cy="68328"/>
          </a:xfrm>
          <a:prstGeom prst="rect">
            <a:avLst/>
          </a:prstGeom>
        </p:spPr>
      </p:pic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E069FE39-9AFF-4E56-B3BB-5BAB5B045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78072" y="746473"/>
            <a:ext cx="3322320" cy="880771"/>
          </a:xfrm>
          <a:prstGeom prst="rect">
            <a:avLst/>
          </a:prstGeom>
        </p:spPr>
      </p:pic>
      <p:pic>
        <p:nvPicPr>
          <p:cNvPr id="7" name="Imagen 6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7CE9324-0A66-40D5-9B2B-2B328B7F3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7713280" y="2797760"/>
            <a:ext cx="1413641" cy="2201746"/>
          </a:xfrm>
          <a:prstGeom prst="rect">
            <a:avLst/>
          </a:prstGeom>
        </p:spPr>
      </p:pic>
      <p:pic>
        <p:nvPicPr>
          <p:cNvPr id="8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138275C3-D8AB-4EA7-B0E9-C22A9EADE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2696" y="2759548"/>
            <a:ext cx="2911304" cy="238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u 2">
            <a:extLst>
              <a:ext uri="{FF2B5EF4-FFF2-40B4-BE49-F238E27FC236}">
                <a16:creationId xmlns:a16="http://schemas.microsoft.com/office/drawing/2014/main" id="{48B234F9-F506-9551-2C4E-B0D9C5A04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52449"/>
            <a:ext cx="3676650" cy="1335728"/>
          </a:xfrm>
        </p:spPr>
        <p:txBody>
          <a:bodyPr/>
          <a:lstStyle/>
          <a:p>
            <a:r>
              <a:rPr lang="en-US" dirty="0" err="1"/>
              <a:t>Charges&amp;Bills</a:t>
            </a:r>
            <a:endParaRPr lang="ro-RO" dirty="0"/>
          </a:p>
        </p:txBody>
      </p:sp>
      <p:sp>
        <p:nvSpPr>
          <p:cNvPr id="4" name="Titlu 2">
            <a:extLst>
              <a:ext uri="{FF2B5EF4-FFF2-40B4-BE49-F238E27FC236}">
                <a16:creationId xmlns:a16="http://schemas.microsoft.com/office/drawing/2014/main" id="{EE92030E-6292-D8C2-72BE-7B0F70E10E2F}"/>
              </a:ext>
            </a:extLst>
          </p:cNvPr>
          <p:cNvSpPr txBox="1">
            <a:spLocks/>
          </p:cNvSpPr>
          <p:nvPr/>
        </p:nvSpPr>
        <p:spPr>
          <a:xfrm>
            <a:off x="5243513" y="552448"/>
            <a:ext cx="3828895" cy="13357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en-US" dirty="0"/>
              <a:t>Waiting List</a:t>
            </a:r>
            <a:endParaRPr lang="ro-RO" dirty="0"/>
          </a:p>
        </p:txBody>
      </p:sp>
      <p:sp>
        <p:nvSpPr>
          <p:cNvPr id="5" name="Substituent conținut 1">
            <a:extLst>
              <a:ext uri="{FF2B5EF4-FFF2-40B4-BE49-F238E27FC236}">
                <a16:creationId xmlns:a16="http://schemas.microsoft.com/office/drawing/2014/main" id="{E01581F8-1F66-4E8D-87E3-92A648B022FD}"/>
              </a:ext>
            </a:extLst>
          </p:cNvPr>
          <p:cNvSpPr txBox="1">
            <a:spLocks/>
          </p:cNvSpPr>
          <p:nvPr/>
        </p:nvSpPr>
        <p:spPr>
          <a:xfrm>
            <a:off x="4676930" y="1695759"/>
            <a:ext cx="4224183" cy="2423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Only doctors / operators are allowed in this section. Here, patient data can be entered and, with the help of lists, a waiting line is created.</a:t>
            </a:r>
          </a:p>
          <a:p>
            <a:r>
              <a:rPr lang="en-US" dirty="0"/>
              <a:t>You need a password when you enter this section.</a:t>
            </a:r>
            <a:endParaRPr lang="ro-RO" dirty="0"/>
          </a:p>
        </p:txBody>
      </p:sp>
      <p:sp>
        <p:nvSpPr>
          <p:cNvPr id="8" name="Substituent conținut 1">
            <a:extLst>
              <a:ext uri="{FF2B5EF4-FFF2-40B4-BE49-F238E27FC236}">
                <a16:creationId xmlns:a16="http://schemas.microsoft.com/office/drawing/2014/main" id="{B5FFDD13-4D68-CB1F-C743-8A07CB7667A9}"/>
              </a:ext>
            </a:extLst>
          </p:cNvPr>
          <p:cNvSpPr txBox="1">
            <a:spLocks/>
          </p:cNvSpPr>
          <p:nvPr/>
        </p:nvSpPr>
        <p:spPr>
          <a:xfrm>
            <a:off x="281452" y="1631569"/>
            <a:ext cx="4224183" cy="2423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this section, users can notice their </a:t>
            </a:r>
            <a:r>
              <a:rPr lang="en-US" dirty="0" err="1"/>
              <a:t>beds&amp;appointments</a:t>
            </a:r>
            <a:r>
              <a:rPr lang="en-US" dirty="0"/>
              <a:t> total price to see if it fits the budget.</a:t>
            </a:r>
          </a:p>
          <a:p>
            <a:r>
              <a:rPr lang="en-US" dirty="0"/>
              <a:t>These are saved in a file (receipt.txt), which is available in the project folder.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1633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101 0.01173 L -0.22101 0.01204 C -0.21076 0.05679 -0.21545 0.04506 -0.20469 0.07284 C -0.20295 0.07716 -0.20104 0.0821 -0.19757 0.08395 C -0.19357 0.0858 -0.18923 0.0858 -0.18507 0.08642 C -0.15521 0.05617 -0.12621 0.02222 -0.09531 -0.00494 C -0.08854 -0.01111 -0.08194 -0.01821 -0.075 -0.02315 C -0.07153 -0.02562 -0.06771 -0.02592 -0.06406 -0.02716 C -0.05746 -0.02654 -0.05087 -0.02716 -0.04444 -0.02469 C -0.04114 -0.02315 -0.03802 -0.01883 -0.03507 -0.01481 C -0.02934 -0.00648 -0.02708 0.00124 -0.02465 0.01296 C -0.02465 0.0179 -0.02187 0.02315 -0.02101 0.0284 C -0.01979 0.03611 -0.0191 0.04414 -0.01788 0.05185 C -0.01701 0.05803 -0.01632 0.06389 -0.01632 0.06975 C -0.0158 0.07377 -0.01354 0.08272 -0.01163 0.08642 C -0.01111 0.08796 -0.01007 0.08827 -0.00937 0.08951 C -0.00712 0.08025 -0.00798 0.0821 0.00035 0.06975 C 0.00191 0.06667 0.00504 0.06482 0.00712 0.06173 C 0.01424 0.05 0.02188 0.03889 0.02813 0.02531 C 0.02952 0.02284 0.03073 0.02006 0.03212 0.01729 C 0.03542 0.00926 0.03177 0.01636 0.03524 0.01019 L 0.04462 0.01173 " pathEditMode="relative" rAng="0" ptsTypes="AAAAAAAAAAAAAAAAAAAAAA">
                                      <p:cBhvr>
                                        <p:cTn id="12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19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1 0.01172 L -0.221 0.01203 C -0.21076 0.05679 -0.21545 0.04506 -0.20468 0.07284 C -0.20295 0.07716 -0.20104 0.0821 -0.19756 0.08395 C -0.19357 0.0858 -0.18923 0.0858 -0.18506 0.08642 C -0.1552 0.05617 -0.12621 0.02222 -0.09531 -0.00494 C -0.08854 -0.01111 -0.08194 -0.01821 -0.075 -0.02315 C -0.07152 -0.02562 -0.0677 -0.02593 -0.06406 -0.02716 C -0.05746 -0.02655 -0.05086 -0.02716 -0.04444 -0.0247 C -0.04114 -0.02315 -0.03802 -0.01883 -0.03506 -0.01482 C -0.02934 -0.00649 -0.02708 0.00123 -0.02465 0.01296 C -0.02465 0.0179 -0.02187 0.02314 -0.021 0.02839 C -0.01979 0.03611 -0.01909 0.04413 -0.01788 0.05185 C -0.01701 0.05802 -0.01631 0.06389 -0.01631 0.06975 C -0.01579 0.07376 -0.01354 0.08271 -0.01163 0.08642 C -0.01111 0.08796 -0.01006 0.08827 -0.00937 0.0895 C -0.00711 0.08024 -0.00798 0.0821 0.00035 0.06975 C 0.00191 0.06666 0.00504 0.06481 0.00712 0.06172 C 0.01424 0.05 0.02188 0.03889 0.02813 0.0253 C 0.02952 0.02284 0.03073 0.02006 0.03212 0.01728 C 0.03542 0.00926 0.03178 0.01635 0.03525 0.01018 L 0.04462 0.01172 " pathEditMode="relative" rAng="0" ptsTypes="AAAAAAAAAAAAAAAAAAAAAA">
                                      <p:cBhvr>
                                        <p:cTn id="14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1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101 0.01173 L -0.22101 0.01204 C -0.21077 0.05679 -0.21545 0.04506 -0.20469 0.07284 C -0.20295 0.07716 -0.20104 0.0821 -0.19757 0.08395 C -0.19358 0.0858 -0.18924 0.0858 -0.18507 0.08642 C -0.15521 0.05617 -0.12639 0.02222 -0.09531 -0.00494 C -0.08872 -0.01111 -0.08212 -0.01821 -0.075 -0.02315 C -0.07153 -0.02562 -0.06771 -0.02592 -0.06406 -0.02716 C -0.05747 -0.02654 -0.05087 -0.02716 -0.04445 -0.02469 C -0.04115 -0.02315 -0.03802 -0.01883 -0.03507 -0.01481 C -0.02934 -0.00648 -0.02708 0.00124 -0.02465 0.01296 C -0.02465 0.0179 -0.02188 0.02315 -0.02101 0.0284 C -0.01979 0.03611 -0.0191 0.04414 -0.01788 0.05185 C -0.01702 0.05803 -0.01632 0.06389 -0.01632 0.06975 C -0.01597 0.07377 -0.01354 0.08272 -0.01163 0.08642 C -0.01111 0.08796 -0.01007 0.08827 -0.00938 0.08951 C -0.00729 0.08025 -0.00799 0.0821 0.00035 0.06975 C 0.00173 0.06667 0.00503 0.06482 0.00712 0.06173 C 0.01423 0.05 0.02187 0.03889 0.02795 0.02531 C 0.02951 0.02284 0.03073 0.02006 0.03212 0.01729 C 0.03524 0.00926 0.03177 0.01636 0.03507 0.01019 L 0.04444 0.01173 " pathEditMode="relative" rAng="0" ptsTypes="AAAAAAAAAAAAAAAAAAAAAA">
                                      <p:cBhvr>
                                        <p:cTn id="16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4" y="19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101 0.01173 L -0.22101 0.01203 C -0.21077 0.05679 -0.21545 0.04506 -0.20469 0.07284 C -0.20295 0.07716 -0.20104 0.0821 -0.19757 0.08395 C -0.19358 0.0858 -0.18924 0.0858 -0.18507 0.08642 C -0.15521 0.05617 -0.12639 0.02222 -0.09531 -0.00494 C -0.08872 -0.01111 -0.08212 -0.01821 -0.075 -0.02315 C -0.07153 -0.02562 -0.06771 -0.02593 -0.06406 -0.02716 C -0.05747 -0.02655 -0.05087 -0.02716 -0.04445 -0.02469 C -0.04115 -0.02315 -0.03802 -0.01883 -0.03507 -0.01482 C -0.02934 -0.00648 -0.02709 0.00123 -0.02465 0.01296 C -0.02465 0.0179 -0.02188 0.02315 -0.02101 0.02839 C -0.01979 0.03611 -0.0191 0.04413 -0.01788 0.05185 C -0.01702 0.05802 -0.01632 0.06389 -0.01632 0.06975 C -0.01597 0.07376 -0.01354 0.08271 -0.01163 0.08642 C -0.01111 0.08796 -0.01007 0.08827 -0.00938 0.0895 C -0.00729 0.08024 -0.00799 0.0821 0.00035 0.06975 C 0.00173 0.06666 0.00503 0.06481 0.00712 0.06173 C 0.01423 0.05 0.02187 0.03889 0.02795 0.02531 C 0.02951 0.02284 0.03073 0.02006 0.03212 0.01728 C 0.03524 0.00926 0.03177 0.01635 0.03507 0.01018 L 0.04444 0.01173 " pathEditMode="relative" rAng="0" ptsTypes="AAAAAAAAAAAAAAAAAAAAAA">
                                      <p:cBhvr>
                                        <p:cTn id="18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4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uiExpand="1" build="p"/>
      <p:bldP spid="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u 2">
            <a:extLst>
              <a:ext uri="{FF2B5EF4-FFF2-40B4-BE49-F238E27FC236}">
                <a16:creationId xmlns:a16="http://schemas.microsoft.com/office/drawing/2014/main" id="{48B234F9-F506-9551-2C4E-B0D9C5A04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52449"/>
            <a:ext cx="3676650" cy="1335728"/>
          </a:xfrm>
        </p:spPr>
        <p:txBody>
          <a:bodyPr/>
          <a:lstStyle/>
          <a:p>
            <a:r>
              <a:rPr lang="en-US" dirty="0"/>
              <a:t>Help</a:t>
            </a:r>
            <a:endParaRPr lang="ro-RO" dirty="0"/>
          </a:p>
        </p:txBody>
      </p:sp>
      <p:sp>
        <p:nvSpPr>
          <p:cNvPr id="4" name="Titlu 2">
            <a:extLst>
              <a:ext uri="{FF2B5EF4-FFF2-40B4-BE49-F238E27FC236}">
                <a16:creationId xmlns:a16="http://schemas.microsoft.com/office/drawing/2014/main" id="{EE92030E-6292-D8C2-72BE-7B0F70E10E2F}"/>
              </a:ext>
            </a:extLst>
          </p:cNvPr>
          <p:cNvSpPr txBox="1">
            <a:spLocks/>
          </p:cNvSpPr>
          <p:nvPr/>
        </p:nvSpPr>
        <p:spPr>
          <a:xfrm>
            <a:off x="5243513" y="552448"/>
            <a:ext cx="3828895" cy="13357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en-US" dirty="0"/>
              <a:t>Exit</a:t>
            </a:r>
            <a:endParaRPr lang="ro-RO" dirty="0"/>
          </a:p>
        </p:txBody>
      </p:sp>
      <p:sp>
        <p:nvSpPr>
          <p:cNvPr id="5" name="Substituent conținut 1">
            <a:extLst>
              <a:ext uri="{FF2B5EF4-FFF2-40B4-BE49-F238E27FC236}">
                <a16:creationId xmlns:a16="http://schemas.microsoft.com/office/drawing/2014/main" id="{E01581F8-1F66-4E8D-87E3-92A648B022FD}"/>
              </a:ext>
            </a:extLst>
          </p:cNvPr>
          <p:cNvSpPr txBox="1">
            <a:spLocks/>
          </p:cNvSpPr>
          <p:nvPr/>
        </p:nvSpPr>
        <p:spPr>
          <a:xfrm>
            <a:off x="4572000" y="1474303"/>
            <a:ext cx="4224183" cy="2423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Function end the program.</a:t>
            </a:r>
            <a:endParaRPr lang="ro-RO" dirty="0"/>
          </a:p>
        </p:txBody>
      </p:sp>
      <p:sp>
        <p:nvSpPr>
          <p:cNvPr id="8" name="Substituent conținut 1">
            <a:extLst>
              <a:ext uri="{FF2B5EF4-FFF2-40B4-BE49-F238E27FC236}">
                <a16:creationId xmlns:a16="http://schemas.microsoft.com/office/drawing/2014/main" id="{B5FFDD13-4D68-CB1F-C743-8A07CB7667A9}"/>
              </a:ext>
            </a:extLst>
          </p:cNvPr>
          <p:cNvSpPr txBox="1">
            <a:spLocks/>
          </p:cNvSpPr>
          <p:nvPr/>
        </p:nvSpPr>
        <p:spPr>
          <a:xfrm>
            <a:off x="281452" y="1631569"/>
            <a:ext cx="4224183" cy="2423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the help command is called, users will be given the information they need to use the system.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0212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101 0.01173 L -0.22101 0.01204 C -0.21076 0.05679 -0.21545 0.04506 -0.20469 0.07284 C -0.20295 0.07716 -0.20104 0.0821 -0.19757 0.08395 C -0.19357 0.0858 -0.18923 0.0858 -0.18507 0.08642 C -0.15521 0.05618 -0.12621 0.02222 -0.09531 -0.00494 C -0.08854 -0.01111 -0.08194 -0.01821 -0.075 -0.02315 C -0.07153 -0.02562 -0.06771 -0.02592 -0.06406 -0.02716 C -0.05746 -0.02654 -0.05087 -0.02716 -0.04444 -0.02469 C -0.04114 -0.02315 -0.03802 -0.01882 -0.03507 -0.01481 C -0.02934 -0.00648 -0.02708 0.00124 -0.02465 0.01297 C -0.02465 0.0179 -0.02187 0.02315 -0.02101 0.0284 C -0.01979 0.03611 -0.0191 0.04414 -0.01788 0.05185 C -0.01701 0.05803 -0.01632 0.06389 -0.01632 0.06976 C -0.0158 0.07377 -0.01354 0.08272 -0.01163 0.08642 C -0.01111 0.08797 -0.01007 0.08827 -0.00937 0.08951 C -0.00712 0.08025 -0.00798 0.0821 0.00035 0.06976 C 0.00191 0.06667 0.00504 0.06482 0.00712 0.06173 C 0.01424 0.05 0.02188 0.03889 0.02813 0.02531 C 0.02952 0.02284 0.03073 0.02006 0.03212 0.01729 C 0.03542 0.00926 0.03177 0.01636 0.03524 0.01019 L 0.04462 0.01173 " pathEditMode="relative" rAng="0" ptsTypes="AAAAAAAAAAAAAAAAAAAAAA">
                                      <p:cBhvr>
                                        <p:cTn id="12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19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101 0.01173 L -0.22101 0.01203 C -0.21077 0.05679 -0.21545 0.04506 -0.20469 0.07284 C -0.20295 0.07716 -0.20104 0.0821 -0.19757 0.08395 C -0.19358 0.0858 -0.18924 0.0858 -0.18507 0.08642 C -0.15521 0.05617 -0.12639 0.02222 -0.09531 -0.00494 C -0.08872 -0.01111 -0.08212 -0.01821 -0.075 -0.02315 C -0.07153 -0.02562 -0.06771 -0.02593 -0.06406 -0.02716 C -0.05747 -0.02655 -0.05087 -0.02716 -0.04445 -0.02469 C -0.04115 -0.02315 -0.03802 -0.01883 -0.03507 -0.01482 C -0.02934 -0.00648 -0.02709 0.00123 -0.02465 0.01296 C -0.02465 0.0179 -0.02188 0.02315 -0.02101 0.02839 C -0.01979 0.03611 -0.0191 0.04413 -0.01788 0.05185 C -0.01702 0.05802 -0.01632 0.06389 -0.01632 0.06975 C -0.01597 0.07376 -0.01354 0.08271 -0.01163 0.08642 C -0.01111 0.08796 -0.01007 0.08827 -0.00938 0.0895 C -0.00729 0.08024 -0.00799 0.0821 0.00035 0.06975 C 0.00173 0.06666 0.00503 0.06481 0.00712 0.06173 C 0.01423 0.05 0.02187 0.03889 0.02795 0.02531 C 0.02951 0.02284 0.03073 0.02006 0.03212 0.01728 C 0.03524 0.00926 0.03177 0.01636 0.03507 0.01018 L 0.04444 0.01173 " pathEditMode="relative" rAng="0" ptsTypes="AAAAAAAAAAAAAAAAAAAAAA">
                                      <p:cBhvr>
                                        <p:cTn id="14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4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uiExpand="1" build="p"/>
      <p:bldP spid="8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ubstituent imagine 7">
            <a:extLst>
              <a:ext uri="{FF2B5EF4-FFF2-40B4-BE49-F238E27FC236}">
                <a16:creationId xmlns:a16="http://schemas.microsoft.com/office/drawing/2014/main" id="{5680CB33-94FB-0629-D1AB-770845C4849E}"/>
              </a:ext>
            </a:extLst>
          </p:cNvPr>
          <p:cNvPicPr preferRelativeResize="0">
            <a:picLocks noGrp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" b="2517"/>
          <a:stretch>
            <a:fillRect/>
          </a:stretch>
        </p:blipFill>
        <p:spPr>
          <a:xfrm>
            <a:off x="0" y="0"/>
            <a:ext cx="4572000" cy="514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8EA0A7F-FA2B-45AD-B026-F97D6DBD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381" y="1690979"/>
            <a:ext cx="3762988" cy="880771"/>
          </a:xfrm>
        </p:spPr>
        <p:txBody>
          <a:bodyPr/>
          <a:lstStyle/>
          <a:p>
            <a:pPr algn="l"/>
            <a:r>
              <a:rPr lang="es-ES" dirty="0"/>
              <a:t>1.4. </a:t>
            </a:r>
            <a:r>
              <a:rPr lang="es-ES" dirty="0" err="1"/>
              <a:t>User</a:t>
            </a:r>
            <a:r>
              <a:rPr lang="es-ES" dirty="0"/>
              <a:t> Interface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FDDEC2-A768-49F4-87BC-33D5FE80A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02381" y="3469708"/>
            <a:ext cx="3354030" cy="1121342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 main menu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 submenu</a:t>
            </a:r>
          </a:p>
        </p:txBody>
      </p:sp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21FE405E-50D3-4838-B248-64DC020C1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13" y="0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4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B65D7FF-058D-E608-9023-FC6399CB1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431006"/>
            <a:ext cx="7696200" cy="715566"/>
          </a:xfrm>
        </p:spPr>
        <p:txBody>
          <a:bodyPr>
            <a:normAutofit fontScale="90000"/>
          </a:bodyPr>
          <a:lstStyle/>
          <a:p>
            <a:r>
              <a:rPr lang="en-US" dirty="0"/>
              <a:t>In order to enter the main menu, users need a username and password (see e-mail).</a:t>
            </a:r>
            <a:endParaRPr lang="ro-RO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C35B3CB0-5CB1-4C0D-064E-512CEBC1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31053"/>
            <a:ext cx="5729288" cy="346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0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07F169E-DB18-EBF4-2B69-4CE693311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152400"/>
            <a:ext cx="7696200" cy="715566"/>
          </a:xfrm>
        </p:spPr>
        <p:txBody>
          <a:bodyPr/>
          <a:lstStyle/>
          <a:p>
            <a:r>
              <a:rPr lang="en-US" dirty="0"/>
              <a:t>Main Menu</a:t>
            </a:r>
            <a:endParaRPr lang="ro-RO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A470C969-57ED-591B-24B9-630C5E368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5806"/>
            <a:ext cx="9144000" cy="425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E305E34-9227-1EB8-DD85-212256E09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264320"/>
            <a:ext cx="7696200" cy="715566"/>
          </a:xfrm>
        </p:spPr>
        <p:txBody>
          <a:bodyPr/>
          <a:lstStyle/>
          <a:p>
            <a:r>
              <a:rPr lang="en-US" dirty="0"/>
              <a:t>Submenu</a:t>
            </a:r>
            <a:endParaRPr lang="ro-RO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E2B0B5A0-A074-2A7C-088D-6D16446F6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289"/>
            <a:ext cx="9144000" cy="369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5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n-US" dirty="0"/>
              <a:t>Project Development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/>
          <a:lstStyle/>
          <a:p>
            <a:r>
              <a:rPr lang="en-US" dirty="0"/>
              <a:t>Hospital Management System in C++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/>
              <a:t>02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4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5" grpId="0" build="p"/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68F8C9-9363-411D-9575-F40C87BD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32257"/>
            <a:ext cx="7696200" cy="715566"/>
          </a:xfrm>
        </p:spPr>
        <p:txBody>
          <a:bodyPr/>
          <a:lstStyle/>
          <a:p>
            <a:r>
              <a:rPr lang="es-ES" dirty="0"/>
              <a:t>SUBSECTIONS</a:t>
            </a:r>
            <a:endParaRPr lang="en-US" dirty="0"/>
          </a:p>
        </p:txBody>
      </p:sp>
      <p:graphicFrame>
        <p:nvGraphicFramePr>
          <p:cNvPr id="6" name="Google Shape;135;p27">
            <a:extLst>
              <a:ext uri="{FF2B5EF4-FFF2-40B4-BE49-F238E27FC236}">
                <a16:creationId xmlns:a16="http://schemas.microsoft.com/office/drawing/2014/main" id="{FE047A1F-8B1F-49D5-B39F-FFE967D646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4423123"/>
              </p:ext>
            </p:extLst>
          </p:nvPr>
        </p:nvGraphicFramePr>
        <p:xfrm>
          <a:off x="634969" y="1332786"/>
          <a:ext cx="7716898" cy="693028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01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5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16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kern="12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  <a:sym typeface="Anaheim"/>
                        </a:rPr>
                        <a:t>2.1 General objectives</a:t>
                      </a:r>
                      <a:endParaRPr sz="1100" kern="12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It summarizes the project objectives.</a:t>
                      </a:r>
                      <a:endParaRPr lang="ro-RO" sz="1100" kern="12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0886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2.2  Description of data processed by the program</a:t>
                      </a:r>
                      <a:endParaRPr lang="ro-RO" sz="1100" kern="12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Description of input and output data and used formats (data structures/classes).</a:t>
                      </a:r>
                      <a:endParaRPr lang="ro-RO" sz="1100" kern="12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966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2.3 Description of program modules</a:t>
                      </a:r>
                      <a:endParaRPr sz="1100" kern="12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Functions, parameters, returned values, algorithms used, </a:t>
                      </a:r>
                      <a:r>
                        <a:rPr lang="en-US" sz="1100" kern="1200" dirty="0" err="1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etc</a:t>
                      </a:r>
                      <a:r>
                        <a:rPr lang="en-US" sz="13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ro-RO" sz="135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28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naheim"/>
                        </a:rPr>
                        <a:t> 1.4 User Interface</a:t>
                      </a:r>
                      <a:endParaRPr sz="1100" b="1" u="none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It presents requirements for user interface (will be focused on a simple menu; it presents the proposed dialogue with the user for all menus, submenus, etc.)</a:t>
                      </a:r>
                      <a:endParaRPr lang="ro-RO" sz="1100" kern="12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9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9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1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Google Shape;136;p27">
            <a:extLst>
              <a:ext uri="{FF2B5EF4-FFF2-40B4-BE49-F238E27FC236}">
                <a16:creationId xmlns:a16="http://schemas.microsoft.com/office/drawing/2014/main" id="{A6402691-2BDD-4918-9852-54BE51D8A26D}"/>
              </a:ext>
            </a:extLst>
          </p:cNvPr>
          <p:cNvSpPr txBox="1"/>
          <p:nvPr/>
        </p:nvSpPr>
        <p:spPr>
          <a:xfrm>
            <a:off x="720000" y="970584"/>
            <a:ext cx="7704000" cy="431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oboto" panose="02000000000000000000" pitchFamily="2" charset="0"/>
                <a:sym typeface="Anaheim"/>
              </a:rPr>
              <a:t>Chapter II -Subsections</a:t>
            </a:r>
            <a:endParaRPr sz="1200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  <a:sym typeface="Anaheim"/>
            </a:endParaRPr>
          </a:p>
        </p:txBody>
      </p:sp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D3F9B6E1-DD65-4EC9-835C-0537C7995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60" y="-174400"/>
            <a:ext cx="3322320" cy="880771"/>
          </a:xfrm>
          <a:prstGeom prst="rect">
            <a:avLst/>
          </a:prstGeom>
        </p:spPr>
      </p:pic>
      <p:pic>
        <p:nvPicPr>
          <p:cNvPr id="15" name="Imagen 14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7E7AFB48-4E6F-49AE-A33F-DCDB84E61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140" y="172332"/>
            <a:ext cx="1340903" cy="315348"/>
          </a:xfrm>
          <a:prstGeom prst="rect">
            <a:avLst/>
          </a:prstGeom>
        </p:spPr>
      </p:pic>
      <p:pic>
        <p:nvPicPr>
          <p:cNvPr id="18" name="Imagen 17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68FBE14-B8E4-4EBD-908B-0ACE31801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8073259" y="3338737"/>
            <a:ext cx="1413641" cy="22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ine 6">
            <a:extLst>
              <a:ext uri="{FF2B5EF4-FFF2-40B4-BE49-F238E27FC236}">
                <a16:creationId xmlns:a16="http://schemas.microsoft.com/office/drawing/2014/main" id="{28C7212B-3891-2139-9495-C0343B467D9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200" y="0"/>
            <a:ext cx="3880800" cy="51435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629" y="2175509"/>
            <a:ext cx="4806315" cy="2415541"/>
          </a:xfrm>
        </p:spPr>
        <p:txBody>
          <a:bodyPr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Hospital management system is </a:t>
            </a:r>
            <a:r>
              <a:rPr lang="en-US" b="1" dirty="0"/>
              <a:t>a computer system that helps manage the information related to health care and aids in the job completion of health care providers effectively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manage the data related to all departments of healthcare such as c</a:t>
            </a:r>
            <a:r>
              <a:rPr lang="ro-RO" dirty="0" err="1"/>
              <a:t>linical</a:t>
            </a:r>
            <a:r>
              <a:rPr lang="en-US" dirty="0"/>
              <a:t>, f</a:t>
            </a:r>
            <a:r>
              <a:rPr lang="ro-RO" dirty="0" err="1"/>
              <a:t>inancial</a:t>
            </a:r>
            <a:r>
              <a:rPr lang="en-US" dirty="0"/>
              <a:t>,</a:t>
            </a:r>
            <a:r>
              <a:rPr lang="ro-RO" dirty="0"/>
              <a:t> </a:t>
            </a:r>
            <a:r>
              <a:rPr lang="en-US" dirty="0"/>
              <a:t>l</a:t>
            </a:r>
            <a:r>
              <a:rPr lang="ro-RO" dirty="0" err="1"/>
              <a:t>aboratory</a:t>
            </a:r>
            <a:r>
              <a:rPr lang="ro-RO" dirty="0"/>
              <a:t>.</a:t>
            </a:r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3413760" cy="132207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naheim"/>
              </a:rPr>
              <a:t>2.1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naheim"/>
              </a:rPr>
              <a:t> General Objectives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naheim"/>
            </a:endParaRPr>
          </a:p>
        </p:txBody>
      </p:sp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67EB3FFE-939D-44B7-8F1A-9FA917F26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76192" y="3988592"/>
            <a:ext cx="3322320" cy="880771"/>
          </a:xfrm>
          <a:prstGeom prst="rect">
            <a:avLst/>
          </a:prstGeom>
        </p:spPr>
      </p:pic>
      <p:pic>
        <p:nvPicPr>
          <p:cNvPr id="15" name="Imagen 14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62717050-0D14-4D02-AACE-8D44DABEF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368663" y="872705"/>
            <a:ext cx="1413641" cy="2201746"/>
          </a:xfrm>
          <a:prstGeom prst="rect">
            <a:avLst/>
          </a:prstGeom>
        </p:spPr>
      </p:pic>
      <p:pic>
        <p:nvPicPr>
          <p:cNvPr id="11" name="Imagen 10" descr="Forma, Círculo&#10;&#10;Descripción generada automáticamente">
            <a:extLst>
              <a:ext uri="{FF2B5EF4-FFF2-40B4-BE49-F238E27FC236}">
                <a16:creationId xmlns:a16="http://schemas.microsoft.com/office/drawing/2014/main" id="{1DA8C562-3E80-40E2-A1C7-475F44FAD1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6" b="46362"/>
          <a:stretch/>
        </p:blipFill>
        <p:spPr>
          <a:xfrm>
            <a:off x="6716556" y="2384638"/>
            <a:ext cx="2427444" cy="27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09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0335D00-4A2D-B396-3AB2-3036A0A4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64652"/>
            <a:ext cx="7696200" cy="715566"/>
          </a:xfrm>
        </p:spPr>
        <p:txBody>
          <a:bodyPr/>
          <a:lstStyle/>
          <a:p>
            <a:r>
              <a:rPr lang="en-US" dirty="0"/>
              <a:t>Objectives</a:t>
            </a:r>
            <a:endParaRPr lang="ro-RO" dirty="0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EA69EE3B-FD72-F7E3-1565-21260C2DFBE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23900" y="1840623"/>
            <a:ext cx="2382370" cy="392482"/>
          </a:xfrm>
        </p:spPr>
        <p:txBody>
          <a:bodyPr/>
          <a:lstStyle/>
          <a:p>
            <a:r>
              <a:rPr lang="en-US" dirty="0"/>
              <a:t>-&gt; Maintain the medical records of the patient.</a:t>
            </a:r>
          </a:p>
          <a:p>
            <a:endParaRPr lang="ro-RO" dirty="0"/>
          </a:p>
        </p:txBody>
      </p:sp>
      <p:sp>
        <p:nvSpPr>
          <p:cNvPr id="7" name="Substituent text 6">
            <a:extLst>
              <a:ext uri="{FF2B5EF4-FFF2-40B4-BE49-F238E27FC236}">
                <a16:creationId xmlns:a16="http://schemas.microsoft.com/office/drawing/2014/main" id="{192322B6-FFD1-9822-D5C9-F9242C149B21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387492" y="1878288"/>
            <a:ext cx="2382371" cy="392482"/>
          </a:xfrm>
        </p:spPr>
        <p:txBody>
          <a:bodyPr/>
          <a:lstStyle/>
          <a:p>
            <a:r>
              <a:rPr lang="en-US" dirty="0"/>
              <a:t>-&gt; Maintain the medical records of the doctors. </a:t>
            </a:r>
          </a:p>
          <a:p>
            <a:endParaRPr lang="ro-RO" dirty="0"/>
          </a:p>
        </p:txBody>
      </p:sp>
      <p:sp>
        <p:nvSpPr>
          <p:cNvPr id="10" name="Substituent text 9">
            <a:extLst>
              <a:ext uri="{FF2B5EF4-FFF2-40B4-BE49-F238E27FC236}">
                <a16:creationId xmlns:a16="http://schemas.microsoft.com/office/drawing/2014/main" id="{20D6256F-BF73-9EA7-8078-D146C01005EB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US" dirty="0"/>
              <a:t>-&gt; </a:t>
            </a:r>
            <a:r>
              <a:rPr lang="ro-RO" dirty="0" err="1"/>
              <a:t>Tracking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bill</a:t>
            </a:r>
            <a:r>
              <a:rPr lang="ro-RO" dirty="0"/>
              <a:t> </a:t>
            </a:r>
            <a:r>
              <a:rPr lang="ro-RO" dirty="0" err="1"/>
              <a:t>payments</a:t>
            </a:r>
            <a:r>
              <a:rPr lang="ro-RO" dirty="0"/>
              <a:t>.</a:t>
            </a:r>
          </a:p>
          <a:p>
            <a:endParaRPr lang="ro-RO" dirty="0"/>
          </a:p>
        </p:txBody>
      </p:sp>
      <p:sp>
        <p:nvSpPr>
          <p:cNvPr id="13" name="Substituent text 12">
            <a:extLst>
              <a:ext uri="{FF2B5EF4-FFF2-40B4-BE49-F238E27FC236}">
                <a16:creationId xmlns:a16="http://schemas.microsoft.com/office/drawing/2014/main" id="{3B3F4F97-94D4-6DF7-FFF2-40C6EB64D710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-&gt; Keep track of the wanted appointment.</a:t>
            </a:r>
            <a:endParaRPr lang="ro-RO" dirty="0"/>
          </a:p>
        </p:txBody>
      </p:sp>
      <p:sp>
        <p:nvSpPr>
          <p:cNvPr id="16" name="Substituent text 15">
            <a:extLst>
              <a:ext uri="{FF2B5EF4-FFF2-40B4-BE49-F238E27FC236}">
                <a16:creationId xmlns:a16="http://schemas.microsoft.com/office/drawing/2014/main" id="{CB5F9E0C-8C4E-F844-4202-C0767224CCF8}"/>
              </a:ext>
            </a:extLst>
          </p:cNvPr>
          <p:cNvSpPr>
            <a:spLocks noGrp="1"/>
          </p:cNvSpPr>
          <p:nvPr>
            <p:ph type="body" idx="25"/>
          </p:nvPr>
        </p:nvSpPr>
        <p:spPr/>
        <p:txBody>
          <a:bodyPr/>
          <a:lstStyle/>
          <a:p>
            <a:r>
              <a:rPr lang="en-US" dirty="0"/>
              <a:t>-&gt; Maintain the contact details of the patient.</a:t>
            </a:r>
          </a:p>
          <a:p>
            <a:endParaRPr lang="ro-RO" dirty="0"/>
          </a:p>
        </p:txBody>
      </p:sp>
      <p:sp>
        <p:nvSpPr>
          <p:cNvPr id="19" name="Substituent text 18">
            <a:extLst>
              <a:ext uri="{FF2B5EF4-FFF2-40B4-BE49-F238E27FC236}">
                <a16:creationId xmlns:a16="http://schemas.microsoft.com/office/drawing/2014/main" id="{D423963B-01D8-BCFB-AC6A-9FB4AF08E6A9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-&gt; Keep track of the beds that are used the most.</a:t>
            </a:r>
            <a:endParaRPr lang="ro-RO" dirty="0"/>
          </a:p>
        </p:txBody>
      </p:sp>
      <p:grpSp>
        <p:nvGrpSpPr>
          <p:cNvPr id="21" name="Grupo 319">
            <a:extLst>
              <a:ext uri="{FF2B5EF4-FFF2-40B4-BE49-F238E27FC236}">
                <a16:creationId xmlns:a16="http://schemas.microsoft.com/office/drawing/2014/main" id="{6212A5EC-6A93-C8E1-9A19-58DC655EFA4F}"/>
              </a:ext>
            </a:extLst>
          </p:cNvPr>
          <p:cNvGrpSpPr/>
          <p:nvPr/>
        </p:nvGrpSpPr>
        <p:grpSpPr>
          <a:xfrm>
            <a:off x="1675404" y="1460813"/>
            <a:ext cx="377062" cy="377062"/>
            <a:chOff x="3273898" y="1741433"/>
            <a:chExt cx="377062" cy="377062"/>
          </a:xfrm>
        </p:grpSpPr>
        <p:sp>
          <p:nvSpPr>
            <p:cNvPr id="22" name="Forma libre: forma 86">
              <a:extLst>
                <a:ext uri="{FF2B5EF4-FFF2-40B4-BE49-F238E27FC236}">
                  <a16:creationId xmlns:a16="http://schemas.microsoft.com/office/drawing/2014/main" id="{6BD5A8AA-9C6F-FFDE-8CDF-CC7406190F8C}"/>
                </a:ext>
              </a:extLst>
            </p:cNvPr>
            <p:cNvSpPr/>
            <p:nvPr/>
          </p:nvSpPr>
          <p:spPr>
            <a:xfrm>
              <a:off x="3384370" y="1844199"/>
              <a:ext cx="156117" cy="156110"/>
            </a:xfrm>
            <a:custGeom>
              <a:avLst/>
              <a:gdLst>
                <a:gd name="connsiteX0" fmla="*/ 0 w 156117"/>
                <a:gd name="connsiteY0" fmla="*/ 156111 h 156110"/>
                <a:gd name="connsiteX1" fmla="*/ 156118 w 156117"/>
                <a:gd name="connsiteY1" fmla="*/ 156111 h 156110"/>
                <a:gd name="connsiteX2" fmla="*/ 156118 w 156117"/>
                <a:gd name="connsiteY2" fmla="*/ 0 h 156110"/>
                <a:gd name="connsiteX3" fmla="*/ 0 w 156117"/>
                <a:gd name="connsiteY3" fmla="*/ 0 h 156110"/>
                <a:gd name="connsiteX4" fmla="*/ 22099 w 156117"/>
                <a:gd name="connsiteY4" fmla="*/ 22092 h 156110"/>
                <a:gd name="connsiteX5" fmla="*/ 134025 w 156117"/>
                <a:gd name="connsiteY5" fmla="*/ 22092 h 156110"/>
                <a:gd name="connsiteX6" fmla="*/ 134025 w 156117"/>
                <a:gd name="connsiteY6" fmla="*/ 134018 h 156110"/>
                <a:gd name="connsiteX7" fmla="*/ 22099 w 156117"/>
                <a:gd name="connsiteY7" fmla="*/ 134018 h 15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17" h="156110">
                  <a:moveTo>
                    <a:pt x="0" y="156111"/>
                  </a:moveTo>
                  <a:lnTo>
                    <a:pt x="156118" y="156111"/>
                  </a:lnTo>
                  <a:lnTo>
                    <a:pt x="156118" y="0"/>
                  </a:lnTo>
                  <a:lnTo>
                    <a:pt x="0" y="0"/>
                  </a:lnTo>
                  <a:close/>
                  <a:moveTo>
                    <a:pt x="22099" y="22092"/>
                  </a:moveTo>
                  <a:lnTo>
                    <a:pt x="134025" y="22092"/>
                  </a:lnTo>
                  <a:lnTo>
                    <a:pt x="134025" y="134018"/>
                  </a:lnTo>
                  <a:lnTo>
                    <a:pt x="22099" y="134018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orma libre: forma 87">
              <a:extLst>
                <a:ext uri="{FF2B5EF4-FFF2-40B4-BE49-F238E27FC236}">
                  <a16:creationId xmlns:a16="http://schemas.microsoft.com/office/drawing/2014/main" id="{3663A190-921A-93B4-851A-1274DEAEE61F}"/>
                </a:ext>
              </a:extLst>
            </p:cNvPr>
            <p:cNvSpPr/>
            <p:nvPr/>
          </p:nvSpPr>
          <p:spPr>
            <a:xfrm>
              <a:off x="3273898" y="1741433"/>
              <a:ext cx="377062" cy="377062"/>
            </a:xfrm>
            <a:custGeom>
              <a:avLst/>
              <a:gdLst>
                <a:gd name="connsiteX0" fmla="*/ 377055 w 377062"/>
                <a:gd name="connsiteY0" fmla="*/ 111145 h 377062"/>
                <a:gd name="connsiteX1" fmla="*/ 355298 w 377062"/>
                <a:gd name="connsiteY1" fmla="*/ 111145 h 377062"/>
                <a:gd name="connsiteX2" fmla="*/ 355298 w 377062"/>
                <a:gd name="connsiteY2" fmla="*/ 22099 h 377062"/>
                <a:gd name="connsiteX3" fmla="*/ 265903 w 377062"/>
                <a:gd name="connsiteY3" fmla="*/ 22099 h 377062"/>
                <a:gd name="connsiteX4" fmla="*/ 265903 w 377062"/>
                <a:gd name="connsiteY4" fmla="*/ 0 h 377062"/>
                <a:gd name="connsiteX5" fmla="*/ 111138 w 377062"/>
                <a:gd name="connsiteY5" fmla="*/ 0 h 377062"/>
                <a:gd name="connsiteX6" fmla="*/ 111138 w 377062"/>
                <a:gd name="connsiteY6" fmla="*/ 22099 h 377062"/>
                <a:gd name="connsiteX7" fmla="*/ 22099 w 377062"/>
                <a:gd name="connsiteY7" fmla="*/ 22099 h 377062"/>
                <a:gd name="connsiteX8" fmla="*/ 22099 w 377062"/>
                <a:gd name="connsiteY8" fmla="*/ 111145 h 377062"/>
                <a:gd name="connsiteX9" fmla="*/ 0 w 377062"/>
                <a:gd name="connsiteY9" fmla="*/ 111145 h 377062"/>
                <a:gd name="connsiteX10" fmla="*/ 0 w 377062"/>
                <a:gd name="connsiteY10" fmla="*/ 265910 h 377062"/>
                <a:gd name="connsiteX11" fmla="*/ 22099 w 377062"/>
                <a:gd name="connsiteY11" fmla="*/ 265910 h 377062"/>
                <a:gd name="connsiteX12" fmla="*/ 22099 w 377062"/>
                <a:gd name="connsiteY12" fmla="*/ 355297 h 377062"/>
                <a:gd name="connsiteX13" fmla="*/ 111152 w 377062"/>
                <a:gd name="connsiteY13" fmla="*/ 355297 h 377062"/>
                <a:gd name="connsiteX14" fmla="*/ 111152 w 377062"/>
                <a:gd name="connsiteY14" fmla="*/ 377062 h 377062"/>
                <a:gd name="connsiteX15" fmla="*/ 265917 w 377062"/>
                <a:gd name="connsiteY15" fmla="*/ 377062 h 377062"/>
                <a:gd name="connsiteX16" fmla="*/ 265917 w 377062"/>
                <a:gd name="connsiteY16" fmla="*/ 355297 h 377062"/>
                <a:gd name="connsiteX17" fmla="*/ 355305 w 377062"/>
                <a:gd name="connsiteY17" fmla="*/ 355297 h 377062"/>
                <a:gd name="connsiteX18" fmla="*/ 355305 w 377062"/>
                <a:gd name="connsiteY18" fmla="*/ 265903 h 377062"/>
                <a:gd name="connsiteX19" fmla="*/ 377062 w 377062"/>
                <a:gd name="connsiteY19" fmla="*/ 265903 h 377062"/>
                <a:gd name="connsiteX20" fmla="*/ 310771 w 377062"/>
                <a:gd name="connsiteY20" fmla="*/ 243811 h 377062"/>
                <a:gd name="connsiteX21" fmla="*/ 310771 w 377062"/>
                <a:gd name="connsiteY21" fmla="*/ 221684 h 377062"/>
                <a:gd name="connsiteX22" fmla="*/ 354956 w 377062"/>
                <a:gd name="connsiteY22" fmla="*/ 221684 h 377062"/>
                <a:gd name="connsiteX23" fmla="*/ 354956 w 377062"/>
                <a:gd name="connsiteY23" fmla="*/ 243811 h 377062"/>
                <a:gd name="connsiteX24" fmla="*/ 310771 w 377062"/>
                <a:gd name="connsiteY24" fmla="*/ 199591 h 377062"/>
                <a:gd name="connsiteX25" fmla="*/ 310771 w 377062"/>
                <a:gd name="connsiteY25" fmla="*/ 177464 h 377062"/>
                <a:gd name="connsiteX26" fmla="*/ 354956 w 377062"/>
                <a:gd name="connsiteY26" fmla="*/ 177464 h 377062"/>
                <a:gd name="connsiteX27" fmla="*/ 354956 w 377062"/>
                <a:gd name="connsiteY27" fmla="*/ 199591 h 377062"/>
                <a:gd name="connsiteX28" fmla="*/ 310771 w 377062"/>
                <a:gd name="connsiteY28" fmla="*/ 155372 h 377062"/>
                <a:gd name="connsiteX29" fmla="*/ 310771 w 377062"/>
                <a:gd name="connsiteY29" fmla="*/ 133237 h 377062"/>
                <a:gd name="connsiteX30" fmla="*/ 354956 w 377062"/>
                <a:gd name="connsiteY30" fmla="*/ 133237 h 377062"/>
                <a:gd name="connsiteX31" fmla="*/ 354956 w 377062"/>
                <a:gd name="connsiteY31" fmla="*/ 155406 h 377062"/>
                <a:gd name="connsiteX32" fmla="*/ 333205 w 377062"/>
                <a:gd name="connsiteY32" fmla="*/ 44192 h 377062"/>
                <a:gd name="connsiteX33" fmla="*/ 333205 w 377062"/>
                <a:gd name="connsiteY33" fmla="*/ 111117 h 377062"/>
                <a:gd name="connsiteX34" fmla="*/ 310771 w 377062"/>
                <a:gd name="connsiteY34" fmla="*/ 111117 h 377062"/>
                <a:gd name="connsiteX35" fmla="*/ 310771 w 377062"/>
                <a:gd name="connsiteY35" fmla="*/ 66256 h 377062"/>
                <a:gd name="connsiteX36" fmla="*/ 265903 w 377062"/>
                <a:gd name="connsiteY36" fmla="*/ 66256 h 377062"/>
                <a:gd name="connsiteX37" fmla="*/ 265903 w 377062"/>
                <a:gd name="connsiteY37" fmla="*/ 44164 h 377062"/>
                <a:gd name="connsiteX38" fmla="*/ 88376 w 377062"/>
                <a:gd name="connsiteY38" fmla="*/ 288672 h 377062"/>
                <a:gd name="connsiteX39" fmla="*/ 88376 w 377062"/>
                <a:gd name="connsiteY39" fmla="*/ 88376 h 377062"/>
                <a:gd name="connsiteX40" fmla="*/ 288679 w 377062"/>
                <a:gd name="connsiteY40" fmla="*/ 88376 h 377062"/>
                <a:gd name="connsiteX41" fmla="*/ 288679 w 377062"/>
                <a:gd name="connsiteY41" fmla="*/ 288672 h 377062"/>
                <a:gd name="connsiteX42" fmla="*/ 199591 w 377062"/>
                <a:gd name="connsiteY42" fmla="*/ 310764 h 377062"/>
                <a:gd name="connsiteX43" fmla="*/ 199591 w 377062"/>
                <a:gd name="connsiteY43" fmla="*/ 354956 h 377062"/>
                <a:gd name="connsiteX44" fmla="*/ 177464 w 377062"/>
                <a:gd name="connsiteY44" fmla="*/ 354956 h 377062"/>
                <a:gd name="connsiteX45" fmla="*/ 177464 w 377062"/>
                <a:gd name="connsiteY45" fmla="*/ 310764 h 377062"/>
                <a:gd name="connsiteX46" fmla="*/ 177464 w 377062"/>
                <a:gd name="connsiteY46" fmla="*/ 66284 h 377062"/>
                <a:gd name="connsiteX47" fmla="*/ 177464 w 377062"/>
                <a:gd name="connsiteY47" fmla="*/ 22092 h 377062"/>
                <a:gd name="connsiteX48" fmla="*/ 199591 w 377062"/>
                <a:gd name="connsiteY48" fmla="*/ 22092 h 377062"/>
                <a:gd name="connsiteX49" fmla="*/ 199591 w 377062"/>
                <a:gd name="connsiteY49" fmla="*/ 66284 h 377062"/>
                <a:gd name="connsiteX50" fmla="*/ 243811 w 377062"/>
                <a:gd name="connsiteY50" fmla="*/ 66284 h 377062"/>
                <a:gd name="connsiteX51" fmla="*/ 221684 w 377062"/>
                <a:gd name="connsiteY51" fmla="*/ 66284 h 377062"/>
                <a:gd name="connsiteX52" fmla="*/ 221684 w 377062"/>
                <a:gd name="connsiteY52" fmla="*/ 22092 h 377062"/>
                <a:gd name="connsiteX53" fmla="*/ 243811 w 377062"/>
                <a:gd name="connsiteY53" fmla="*/ 22092 h 377062"/>
                <a:gd name="connsiteX54" fmla="*/ 155372 w 377062"/>
                <a:gd name="connsiteY54" fmla="*/ 22092 h 377062"/>
                <a:gd name="connsiteX55" fmla="*/ 155372 w 377062"/>
                <a:gd name="connsiteY55" fmla="*/ 66284 h 377062"/>
                <a:gd name="connsiteX56" fmla="*/ 133265 w 377062"/>
                <a:gd name="connsiteY56" fmla="*/ 66284 h 377062"/>
                <a:gd name="connsiteX57" fmla="*/ 133265 w 377062"/>
                <a:gd name="connsiteY57" fmla="*/ 22092 h 377062"/>
                <a:gd name="connsiteX58" fmla="*/ 44192 w 377062"/>
                <a:gd name="connsiteY58" fmla="*/ 44192 h 377062"/>
                <a:gd name="connsiteX59" fmla="*/ 111152 w 377062"/>
                <a:gd name="connsiteY59" fmla="*/ 44192 h 377062"/>
                <a:gd name="connsiteX60" fmla="*/ 111152 w 377062"/>
                <a:gd name="connsiteY60" fmla="*/ 66284 h 377062"/>
                <a:gd name="connsiteX61" fmla="*/ 66284 w 377062"/>
                <a:gd name="connsiteY61" fmla="*/ 66284 h 377062"/>
                <a:gd name="connsiteX62" fmla="*/ 66284 w 377062"/>
                <a:gd name="connsiteY62" fmla="*/ 111145 h 377062"/>
                <a:gd name="connsiteX63" fmla="*/ 44192 w 377062"/>
                <a:gd name="connsiteY63" fmla="*/ 111145 h 377062"/>
                <a:gd name="connsiteX64" fmla="*/ 66284 w 377062"/>
                <a:gd name="connsiteY64" fmla="*/ 199591 h 377062"/>
                <a:gd name="connsiteX65" fmla="*/ 22092 w 377062"/>
                <a:gd name="connsiteY65" fmla="*/ 199591 h 377062"/>
                <a:gd name="connsiteX66" fmla="*/ 22092 w 377062"/>
                <a:gd name="connsiteY66" fmla="*/ 177464 h 377062"/>
                <a:gd name="connsiteX67" fmla="*/ 66284 w 377062"/>
                <a:gd name="connsiteY67" fmla="*/ 177464 h 377062"/>
                <a:gd name="connsiteX68" fmla="*/ 66284 w 377062"/>
                <a:gd name="connsiteY68" fmla="*/ 133237 h 377062"/>
                <a:gd name="connsiteX69" fmla="*/ 66284 w 377062"/>
                <a:gd name="connsiteY69" fmla="*/ 155406 h 377062"/>
                <a:gd name="connsiteX70" fmla="*/ 22092 w 377062"/>
                <a:gd name="connsiteY70" fmla="*/ 155406 h 377062"/>
                <a:gd name="connsiteX71" fmla="*/ 22092 w 377062"/>
                <a:gd name="connsiteY71" fmla="*/ 133237 h 377062"/>
                <a:gd name="connsiteX72" fmla="*/ 22092 w 377062"/>
                <a:gd name="connsiteY72" fmla="*/ 221684 h 377062"/>
                <a:gd name="connsiteX73" fmla="*/ 66284 w 377062"/>
                <a:gd name="connsiteY73" fmla="*/ 221684 h 377062"/>
                <a:gd name="connsiteX74" fmla="*/ 66284 w 377062"/>
                <a:gd name="connsiteY74" fmla="*/ 243811 h 377062"/>
                <a:gd name="connsiteX75" fmla="*/ 22092 w 377062"/>
                <a:gd name="connsiteY75" fmla="*/ 243811 h 377062"/>
                <a:gd name="connsiteX76" fmla="*/ 44192 w 377062"/>
                <a:gd name="connsiteY76" fmla="*/ 333226 h 377062"/>
                <a:gd name="connsiteX77" fmla="*/ 44192 w 377062"/>
                <a:gd name="connsiteY77" fmla="*/ 265903 h 377062"/>
                <a:gd name="connsiteX78" fmla="*/ 66284 w 377062"/>
                <a:gd name="connsiteY78" fmla="*/ 265903 h 377062"/>
                <a:gd name="connsiteX79" fmla="*/ 66284 w 377062"/>
                <a:gd name="connsiteY79" fmla="*/ 310764 h 377062"/>
                <a:gd name="connsiteX80" fmla="*/ 111152 w 377062"/>
                <a:gd name="connsiteY80" fmla="*/ 310764 h 377062"/>
                <a:gd name="connsiteX81" fmla="*/ 111152 w 377062"/>
                <a:gd name="connsiteY81" fmla="*/ 333177 h 377062"/>
                <a:gd name="connsiteX82" fmla="*/ 133265 w 377062"/>
                <a:gd name="connsiteY82" fmla="*/ 310764 h 377062"/>
                <a:gd name="connsiteX83" fmla="*/ 155393 w 377062"/>
                <a:gd name="connsiteY83" fmla="*/ 310764 h 377062"/>
                <a:gd name="connsiteX84" fmla="*/ 155393 w 377062"/>
                <a:gd name="connsiteY84" fmla="*/ 354956 h 377062"/>
                <a:gd name="connsiteX85" fmla="*/ 133265 w 377062"/>
                <a:gd name="connsiteY85" fmla="*/ 354956 h 377062"/>
                <a:gd name="connsiteX86" fmla="*/ 221705 w 377062"/>
                <a:gd name="connsiteY86" fmla="*/ 354956 h 377062"/>
                <a:gd name="connsiteX87" fmla="*/ 221705 w 377062"/>
                <a:gd name="connsiteY87" fmla="*/ 310764 h 377062"/>
                <a:gd name="connsiteX88" fmla="*/ 243832 w 377062"/>
                <a:gd name="connsiteY88" fmla="*/ 310764 h 377062"/>
                <a:gd name="connsiteX89" fmla="*/ 243832 w 377062"/>
                <a:gd name="connsiteY89" fmla="*/ 354956 h 377062"/>
                <a:gd name="connsiteX90" fmla="*/ 333247 w 377062"/>
                <a:gd name="connsiteY90" fmla="*/ 333198 h 377062"/>
                <a:gd name="connsiteX91" fmla="*/ 265945 w 377062"/>
                <a:gd name="connsiteY91" fmla="*/ 333198 h 377062"/>
                <a:gd name="connsiteX92" fmla="*/ 265945 w 377062"/>
                <a:gd name="connsiteY92" fmla="*/ 310764 h 377062"/>
                <a:gd name="connsiteX93" fmla="*/ 310813 w 377062"/>
                <a:gd name="connsiteY93" fmla="*/ 310764 h 377062"/>
                <a:gd name="connsiteX94" fmla="*/ 310813 w 377062"/>
                <a:gd name="connsiteY94" fmla="*/ 265903 h 377062"/>
                <a:gd name="connsiteX95" fmla="*/ 333247 w 377062"/>
                <a:gd name="connsiteY95" fmla="*/ 265903 h 37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377062" h="377062">
                  <a:moveTo>
                    <a:pt x="377055" y="111145"/>
                  </a:moveTo>
                  <a:lnTo>
                    <a:pt x="355298" y="111145"/>
                  </a:lnTo>
                  <a:lnTo>
                    <a:pt x="355298" y="22099"/>
                  </a:lnTo>
                  <a:lnTo>
                    <a:pt x="265903" y="22099"/>
                  </a:lnTo>
                  <a:lnTo>
                    <a:pt x="265903" y="0"/>
                  </a:lnTo>
                  <a:lnTo>
                    <a:pt x="111138" y="0"/>
                  </a:lnTo>
                  <a:lnTo>
                    <a:pt x="111138" y="22099"/>
                  </a:lnTo>
                  <a:lnTo>
                    <a:pt x="22099" y="22099"/>
                  </a:lnTo>
                  <a:lnTo>
                    <a:pt x="22099" y="111145"/>
                  </a:lnTo>
                  <a:lnTo>
                    <a:pt x="0" y="111145"/>
                  </a:lnTo>
                  <a:lnTo>
                    <a:pt x="0" y="265910"/>
                  </a:lnTo>
                  <a:lnTo>
                    <a:pt x="22099" y="265910"/>
                  </a:lnTo>
                  <a:lnTo>
                    <a:pt x="22099" y="355297"/>
                  </a:lnTo>
                  <a:lnTo>
                    <a:pt x="111152" y="355297"/>
                  </a:lnTo>
                  <a:lnTo>
                    <a:pt x="111152" y="377062"/>
                  </a:lnTo>
                  <a:lnTo>
                    <a:pt x="265917" y="377062"/>
                  </a:lnTo>
                  <a:lnTo>
                    <a:pt x="265917" y="355297"/>
                  </a:lnTo>
                  <a:lnTo>
                    <a:pt x="355305" y="355297"/>
                  </a:lnTo>
                  <a:lnTo>
                    <a:pt x="355305" y="265903"/>
                  </a:lnTo>
                  <a:lnTo>
                    <a:pt x="377062" y="265903"/>
                  </a:lnTo>
                  <a:close/>
                  <a:moveTo>
                    <a:pt x="310771" y="243811"/>
                  </a:moveTo>
                  <a:lnTo>
                    <a:pt x="310771" y="221684"/>
                  </a:lnTo>
                  <a:lnTo>
                    <a:pt x="354956" y="221684"/>
                  </a:lnTo>
                  <a:lnTo>
                    <a:pt x="354956" y="243811"/>
                  </a:lnTo>
                  <a:close/>
                  <a:moveTo>
                    <a:pt x="310771" y="199591"/>
                  </a:moveTo>
                  <a:lnTo>
                    <a:pt x="310771" y="177464"/>
                  </a:lnTo>
                  <a:lnTo>
                    <a:pt x="354956" y="177464"/>
                  </a:lnTo>
                  <a:lnTo>
                    <a:pt x="354956" y="199591"/>
                  </a:lnTo>
                  <a:close/>
                  <a:moveTo>
                    <a:pt x="310771" y="155372"/>
                  </a:moveTo>
                  <a:lnTo>
                    <a:pt x="310771" y="133237"/>
                  </a:lnTo>
                  <a:lnTo>
                    <a:pt x="354956" y="133237"/>
                  </a:lnTo>
                  <a:lnTo>
                    <a:pt x="354956" y="155406"/>
                  </a:lnTo>
                  <a:close/>
                  <a:moveTo>
                    <a:pt x="333205" y="44192"/>
                  </a:moveTo>
                  <a:lnTo>
                    <a:pt x="333205" y="111117"/>
                  </a:lnTo>
                  <a:lnTo>
                    <a:pt x="310771" y="111117"/>
                  </a:lnTo>
                  <a:lnTo>
                    <a:pt x="310771" y="66256"/>
                  </a:lnTo>
                  <a:lnTo>
                    <a:pt x="265903" y="66256"/>
                  </a:lnTo>
                  <a:lnTo>
                    <a:pt x="265903" y="44164"/>
                  </a:lnTo>
                  <a:close/>
                  <a:moveTo>
                    <a:pt x="88376" y="288672"/>
                  </a:moveTo>
                  <a:lnTo>
                    <a:pt x="88376" y="88376"/>
                  </a:lnTo>
                  <a:lnTo>
                    <a:pt x="288679" y="88376"/>
                  </a:lnTo>
                  <a:lnTo>
                    <a:pt x="288679" y="288672"/>
                  </a:lnTo>
                  <a:close/>
                  <a:moveTo>
                    <a:pt x="199591" y="310764"/>
                  </a:moveTo>
                  <a:lnTo>
                    <a:pt x="199591" y="354956"/>
                  </a:lnTo>
                  <a:lnTo>
                    <a:pt x="177464" y="354956"/>
                  </a:lnTo>
                  <a:lnTo>
                    <a:pt x="177464" y="310764"/>
                  </a:lnTo>
                  <a:close/>
                  <a:moveTo>
                    <a:pt x="177464" y="66284"/>
                  </a:moveTo>
                  <a:lnTo>
                    <a:pt x="177464" y="22092"/>
                  </a:lnTo>
                  <a:lnTo>
                    <a:pt x="199591" y="22092"/>
                  </a:lnTo>
                  <a:lnTo>
                    <a:pt x="199591" y="66284"/>
                  </a:lnTo>
                  <a:close/>
                  <a:moveTo>
                    <a:pt x="243811" y="66284"/>
                  </a:moveTo>
                  <a:lnTo>
                    <a:pt x="221684" y="66284"/>
                  </a:lnTo>
                  <a:lnTo>
                    <a:pt x="221684" y="22092"/>
                  </a:lnTo>
                  <a:lnTo>
                    <a:pt x="243811" y="22092"/>
                  </a:lnTo>
                  <a:close/>
                  <a:moveTo>
                    <a:pt x="155372" y="22092"/>
                  </a:moveTo>
                  <a:lnTo>
                    <a:pt x="155372" y="66284"/>
                  </a:lnTo>
                  <a:lnTo>
                    <a:pt x="133265" y="66284"/>
                  </a:lnTo>
                  <a:lnTo>
                    <a:pt x="133265" y="22092"/>
                  </a:lnTo>
                  <a:close/>
                  <a:moveTo>
                    <a:pt x="44192" y="44192"/>
                  </a:moveTo>
                  <a:lnTo>
                    <a:pt x="111152" y="44192"/>
                  </a:lnTo>
                  <a:lnTo>
                    <a:pt x="111152" y="66284"/>
                  </a:lnTo>
                  <a:lnTo>
                    <a:pt x="66284" y="66284"/>
                  </a:lnTo>
                  <a:lnTo>
                    <a:pt x="66284" y="111145"/>
                  </a:lnTo>
                  <a:lnTo>
                    <a:pt x="44192" y="111145"/>
                  </a:lnTo>
                  <a:close/>
                  <a:moveTo>
                    <a:pt x="66284" y="199591"/>
                  </a:moveTo>
                  <a:lnTo>
                    <a:pt x="22092" y="199591"/>
                  </a:lnTo>
                  <a:lnTo>
                    <a:pt x="22092" y="177464"/>
                  </a:lnTo>
                  <a:lnTo>
                    <a:pt x="66284" y="177464"/>
                  </a:lnTo>
                  <a:close/>
                  <a:moveTo>
                    <a:pt x="66284" y="133237"/>
                  </a:moveTo>
                  <a:lnTo>
                    <a:pt x="66284" y="155406"/>
                  </a:lnTo>
                  <a:lnTo>
                    <a:pt x="22092" y="155406"/>
                  </a:lnTo>
                  <a:lnTo>
                    <a:pt x="22092" y="133237"/>
                  </a:lnTo>
                  <a:close/>
                  <a:moveTo>
                    <a:pt x="22092" y="221684"/>
                  </a:moveTo>
                  <a:lnTo>
                    <a:pt x="66284" y="221684"/>
                  </a:lnTo>
                  <a:lnTo>
                    <a:pt x="66284" y="243811"/>
                  </a:lnTo>
                  <a:lnTo>
                    <a:pt x="22092" y="243811"/>
                  </a:lnTo>
                  <a:close/>
                  <a:moveTo>
                    <a:pt x="44192" y="333226"/>
                  </a:moveTo>
                  <a:lnTo>
                    <a:pt x="44192" y="265903"/>
                  </a:lnTo>
                  <a:lnTo>
                    <a:pt x="66284" y="265903"/>
                  </a:lnTo>
                  <a:lnTo>
                    <a:pt x="66284" y="310764"/>
                  </a:lnTo>
                  <a:lnTo>
                    <a:pt x="111152" y="310764"/>
                  </a:lnTo>
                  <a:lnTo>
                    <a:pt x="111152" y="333177"/>
                  </a:lnTo>
                  <a:close/>
                  <a:moveTo>
                    <a:pt x="133265" y="310764"/>
                  </a:moveTo>
                  <a:lnTo>
                    <a:pt x="155393" y="310764"/>
                  </a:lnTo>
                  <a:lnTo>
                    <a:pt x="155393" y="354956"/>
                  </a:lnTo>
                  <a:lnTo>
                    <a:pt x="133265" y="354956"/>
                  </a:lnTo>
                  <a:close/>
                  <a:moveTo>
                    <a:pt x="221705" y="354956"/>
                  </a:moveTo>
                  <a:lnTo>
                    <a:pt x="221705" y="310764"/>
                  </a:lnTo>
                  <a:lnTo>
                    <a:pt x="243832" y="310764"/>
                  </a:lnTo>
                  <a:lnTo>
                    <a:pt x="243832" y="354956"/>
                  </a:lnTo>
                  <a:close/>
                  <a:moveTo>
                    <a:pt x="333247" y="333198"/>
                  </a:moveTo>
                  <a:lnTo>
                    <a:pt x="265945" y="333198"/>
                  </a:lnTo>
                  <a:lnTo>
                    <a:pt x="265945" y="310764"/>
                  </a:lnTo>
                  <a:lnTo>
                    <a:pt x="310813" y="310764"/>
                  </a:lnTo>
                  <a:lnTo>
                    <a:pt x="310813" y="265903"/>
                  </a:lnTo>
                  <a:lnTo>
                    <a:pt x="333247" y="26590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  <p:grpSp>
        <p:nvGrpSpPr>
          <p:cNvPr id="24" name="Grupo 319">
            <a:extLst>
              <a:ext uri="{FF2B5EF4-FFF2-40B4-BE49-F238E27FC236}">
                <a16:creationId xmlns:a16="http://schemas.microsoft.com/office/drawing/2014/main" id="{A70F3596-2AA8-C72D-16B3-1807CD04296C}"/>
              </a:ext>
            </a:extLst>
          </p:cNvPr>
          <p:cNvGrpSpPr/>
          <p:nvPr/>
        </p:nvGrpSpPr>
        <p:grpSpPr>
          <a:xfrm>
            <a:off x="4383466" y="1460813"/>
            <a:ext cx="377062" cy="377062"/>
            <a:chOff x="3273898" y="1741433"/>
            <a:chExt cx="377062" cy="377062"/>
          </a:xfrm>
        </p:grpSpPr>
        <p:sp>
          <p:nvSpPr>
            <p:cNvPr id="25" name="Forma libre: forma 86">
              <a:extLst>
                <a:ext uri="{FF2B5EF4-FFF2-40B4-BE49-F238E27FC236}">
                  <a16:creationId xmlns:a16="http://schemas.microsoft.com/office/drawing/2014/main" id="{963511EC-838B-B7DE-C809-0785CF0A4EDF}"/>
                </a:ext>
              </a:extLst>
            </p:cNvPr>
            <p:cNvSpPr/>
            <p:nvPr/>
          </p:nvSpPr>
          <p:spPr>
            <a:xfrm>
              <a:off x="3384370" y="1844199"/>
              <a:ext cx="156117" cy="156110"/>
            </a:xfrm>
            <a:custGeom>
              <a:avLst/>
              <a:gdLst>
                <a:gd name="connsiteX0" fmla="*/ 0 w 156117"/>
                <a:gd name="connsiteY0" fmla="*/ 156111 h 156110"/>
                <a:gd name="connsiteX1" fmla="*/ 156118 w 156117"/>
                <a:gd name="connsiteY1" fmla="*/ 156111 h 156110"/>
                <a:gd name="connsiteX2" fmla="*/ 156118 w 156117"/>
                <a:gd name="connsiteY2" fmla="*/ 0 h 156110"/>
                <a:gd name="connsiteX3" fmla="*/ 0 w 156117"/>
                <a:gd name="connsiteY3" fmla="*/ 0 h 156110"/>
                <a:gd name="connsiteX4" fmla="*/ 22099 w 156117"/>
                <a:gd name="connsiteY4" fmla="*/ 22092 h 156110"/>
                <a:gd name="connsiteX5" fmla="*/ 134025 w 156117"/>
                <a:gd name="connsiteY5" fmla="*/ 22092 h 156110"/>
                <a:gd name="connsiteX6" fmla="*/ 134025 w 156117"/>
                <a:gd name="connsiteY6" fmla="*/ 134018 h 156110"/>
                <a:gd name="connsiteX7" fmla="*/ 22099 w 156117"/>
                <a:gd name="connsiteY7" fmla="*/ 134018 h 15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17" h="156110">
                  <a:moveTo>
                    <a:pt x="0" y="156111"/>
                  </a:moveTo>
                  <a:lnTo>
                    <a:pt x="156118" y="156111"/>
                  </a:lnTo>
                  <a:lnTo>
                    <a:pt x="156118" y="0"/>
                  </a:lnTo>
                  <a:lnTo>
                    <a:pt x="0" y="0"/>
                  </a:lnTo>
                  <a:close/>
                  <a:moveTo>
                    <a:pt x="22099" y="22092"/>
                  </a:moveTo>
                  <a:lnTo>
                    <a:pt x="134025" y="22092"/>
                  </a:lnTo>
                  <a:lnTo>
                    <a:pt x="134025" y="134018"/>
                  </a:lnTo>
                  <a:lnTo>
                    <a:pt x="22099" y="134018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" name="Forma libre: forma 87">
              <a:extLst>
                <a:ext uri="{FF2B5EF4-FFF2-40B4-BE49-F238E27FC236}">
                  <a16:creationId xmlns:a16="http://schemas.microsoft.com/office/drawing/2014/main" id="{563D0132-AAA6-6EC5-6769-E6475E3D09F8}"/>
                </a:ext>
              </a:extLst>
            </p:cNvPr>
            <p:cNvSpPr/>
            <p:nvPr/>
          </p:nvSpPr>
          <p:spPr>
            <a:xfrm>
              <a:off x="3273898" y="1741433"/>
              <a:ext cx="377062" cy="377062"/>
            </a:xfrm>
            <a:custGeom>
              <a:avLst/>
              <a:gdLst>
                <a:gd name="connsiteX0" fmla="*/ 377055 w 377062"/>
                <a:gd name="connsiteY0" fmla="*/ 111145 h 377062"/>
                <a:gd name="connsiteX1" fmla="*/ 355298 w 377062"/>
                <a:gd name="connsiteY1" fmla="*/ 111145 h 377062"/>
                <a:gd name="connsiteX2" fmla="*/ 355298 w 377062"/>
                <a:gd name="connsiteY2" fmla="*/ 22099 h 377062"/>
                <a:gd name="connsiteX3" fmla="*/ 265903 w 377062"/>
                <a:gd name="connsiteY3" fmla="*/ 22099 h 377062"/>
                <a:gd name="connsiteX4" fmla="*/ 265903 w 377062"/>
                <a:gd name="connsiteY4" fmla="*/ 0 h 377062"/>
                <a:gd name="connsiteX5" fmla="*/ 111138 w 377062"/>
                <a:gd name="connsiteY5" fmla="*/ 0 h 377062"/>
                <a:gd name="connsiteX6" fmla="*/ 111138 w 377062"/>
                <a:gd name="connsiteY6" fmla="*/ 22099 h 377062"/>
                <a:gd name="connsiteX7" fmla="*/ 22099 w 377062"/>
                <a:gd name="connsiteY7" fmla="*/ 22099 h 377062"/>
                <a:gd name="connsiteX8" fmla="*/ 22099 w 377062"/>
                <a:gd name="connsiteY8" fmla="*/ 111145 h 377062"/>
                <a:gd name="connsiteX9" fmla="*/ 0 w 377062"/>
                <a:gd name="connsiteY9" fmla="*/ 111145 h 377062"/>
                <a:gd name="connsiteX10" fmla="*/ 0 w 377062"/>
                <a:gd name="connsiteY10" fmla="*/ 265910 h 377062"/>
                <a:gd name="connsiteX11" fmla="*/ 22099 w 377062"/>
                <a:gd name="connsiteY11" fmla="*/ 265910 h 377062"/>
                <a:gd name="connsiteX12" fmla="*/ 22099 w 377062"/>
                <a:gd name="connsiteY12" fmla="*/ 355297 h 377062"/>
                <a:gd name="connsiteX13" fmla="*/ 111152 w 377062"/>
                <a:gd name="connsiteY13" fmla="*/ 355297 h 377062"/>
                <a:gd name="connsiteX14" fmla="*/ 111152 w 377062"/>
                <a:gd name="connsiteY14" fmla="*/ 377062 h 377062"/>
                <a:gd name="connsiteX15" fmla="*/ 265917 w 377062"/>
                <a:gd name="connsiteY15" fmla="*/ 377062 h 377062"/>
                <a:gd name="connsiteX16" fmla="*/ 265917 w 377062"/>
                <a:gd name="connsiteY16" fmla="*/ 355297 h 377062"/>
                <a:gd name="connsiteX17" fmla="*/ 355305 w 377062"/>
                <a:gd name="connsiteY17" fmla="*/ 355297 h 377062"/>
                <a:gd name="connsiteX18" fmla="*/ 355305 w 377062"/>
                <a:gd name="connsiteY18" fmla="*/ 265903 h 377062"/>
                <a:gd name="connsiteX19" fmla="*/ 377062 w 377062"/>
                <a:gd name="connsiteY19" fmla="*/ 265903 h 377062"/>
                <a:gd name="connsiteX20" fmla="*/ 310771 w 377062"/>
                <a:gd name="connsiteY20" fmla="*/ 243811 h 377062"/>
                <a:gd name="connsiteX21" fmla="*/ 310771 w 377062"/>
                <a:gd name="connsiteY21" fmla="*/ 221684 h 377062"/>
                <a:gd name="connsiteX22" fmla="*/ 354956 w 377062"/>
                <a:gd name="connsiteY22" fmla="*/ 221684 h 377062"/>
                <a:gd name="connsiteX23" fmla="*/ 354956 w 377062"/>
                <a:gd name="connsiteY23" fmla="*/ 243811 h 377062"/>
                <a:gd name="connsiteX24" fmla="*/ 310771 w 377062"/>
                <a:gd name="connsiteY24" fmla="*/ 199591 h 377062"/>
                <a:gd name="connsiteX25" fmla="*/ 310771 w 377062"/>
                <a:gd name="connsiteY25" fmla="*/ 177464 h 377062"/>
                <a:gd name="connsiteX26" fmla="*/ 354956 w 377062"/>
                <a:gd name="connsiteY26" fmla="*/ 177464 h 377062"/>
                <a:gd name="connsiteX27" fmla="*/ 354956 w 377062"/>
                <a:gd name="connsiteY27" fmla="*/ 199591 h 377062"/>
                <a:gd name="connsiteX28" fmla="*/ 310771 w 377062"/>
                <a:gd name="connsiteY28" fmla="*/ 155372 h 377062"/>
                <a:gd name="connsiteX29" fmla="*/ 310771 w 377062"/>
                <a:gd name="connsiteY29" fmla="*/ 133237 h 377062"/>
                <a:gd name="connsiteX30" fmla="*/ 354956 w 377062"/>
                <a:gd name="connsiteY30" fmla="*/ 133237 h 377062"/>
                <a:gd name="connsiteX31" fmla="*/ 354956 w 377062"/>
                <a:gd name="connsiteY31" fmla="*/ 155406 h 377062"/>
                <a:gd name="connsiteX32" fmla="*/ 333205 w 377062"/>
                <a:gd name="connsiteY32" fmla="*/ 44192 h 377062"/>
                <a:gd name="connsiteX33" fmla="*/ 333205 w 377062"/>
                <a:gd name="connsiteY33" fmla="*/ 111117 h 377062"/>
                <a:gd name="connsiteX34" fmla="*/ 310771 w 377062"/>
                <a:gd name="connsiteY34" fmla="*/ 111117 h 377062"/>
                <a:gd name="connsiteX35" fmla="*/ 310771 w 377062"/>
                <a:gd name="connsiteY35" fmla="*/ 66256 h 377062"/>
                <a:gd name="connsiteX36" fmla="*/ 265903 w 377062"/>
                <a:gd name="connsiteY36" fmla="*/ 66256 h 377062"/>
                <a:gd name="connsiteX37" fmla="*/ 265903 w 377062"/>
                <a:gd name="connsiteY37" fmla="*/ 44164 h 377062"/>
                <a:gd name="connsiteX38" fmla="*/ 88376 w 377062"/>
                <a:gd name="connsiteY38" fmla="*/ 288672 h 377062"/>
                <a:gd name="connsiteX39" fmla="*/ 88376 w 377062"/>
                <a:gd name="connsiteY39" fmla="*/ 88376 h 377062"/>
                <a:gd name="connsiteX40" fmla="*/ 288679 w 377062"/>
                <a:gd name="connsiteY40" fmla="*/ 88376 h 377062"/>
                <a:gd name="connsiteX41" fmla="*/ 288679 w 377062"/>
                <a:gd name="connsiteY41" fmla="*/ 288672 h 377062"/>
                <a:gd name="connsiteX42" fmla="*/ 199591 w 377062"/>
                <a:gd name="connsiteY42" fmla="*/ 310764 h 377062"/>
                <a:gd name="connsiteX43" fmla="*/ 199591 w 377062"/>
                <a:gd name="connsiteY43" fmla="*/ 354956 h 377062"/>
                <a:gd name="connsiteX44" fmla="*/ 177464 w 377062"/>
                <a:gd name="connsiteY44" fmla="*/ 354956 h 377062"/>
                <a:gd name="connsiteX45" fmla="*/ 177464 w 377062"/>
                <a:gd name="connsiteY45" fmla="*/ 310764 h 377062"/>
                <a:gd name="connsiteX46" fmla="*/ 177464 w 377062"/>
                <a:gd name="connsiteY46" fmla="*/ 66284 h 377062"/>
                <a:gd name="connsiteX47" fmla="*/ 177464 w 377062"/>
                <a:gd name="connsiteY47" fmla="*/ 22092 h 377062"/>
                <a:gd name="connsiteX48" fmla="*/ 199591 w 377062"/>
                <a:gd name="connsiteY48" fmla="*/ 22092 h 377062"/>
                <a:gd name="connsiteX49" fmla="*/ 199591 w 377062"/>
                <a:gd name="connsiteY49" fmla="*/ 66284 h 377062"/>
                <a:gd name="connsiteX50" fmla="*/ 243811 w 377062"/>
                <a:gd name="connsiteY50" fmla="*/ 66284 h 377062"/>
                <a:gd name="connsiteX51" fmla="*/ 221684 w 377062"/>
                <a:gd name="connsiteY51" fmla="*/ 66284 h 377062"/>
                <a:gd name="connsiteX52" fmla="*/ 221684 w 377062"/>
                <a:gd name="connsiteY52" fmla="*/ 22092 h 377062"/>
                <a:gd name="connsiteX53" fmla="*/ 243811 w 377062"/>
                <a:gd name="connsiteY53" fmla="*/ 22092 h 377062"/>
                <a:gd name="connsiteX54" fmla="*/ 155372 w 377062"/>
                <a:gd name="connsiteY54" fmla="*/ 22092 h 377062"/>
                <a:gd name="connsiteX55" fmla="*/ 155372 w 377062"/>
                <a:gd name="connsiteY55" fmla="*/ 66284 h 377062"/>
                <a:gd name="connsiteX56" fmla="*/ 133265 w 377062"/>
                <a:gd name="connsiteY56" fmla="*/ 66284 h 377062"/>
                <a:gd name="connsiteX57" fmla="*/ 133265 w 377062"/>
                <a:gd name="connsiteY57" fmla="*/ 22092 h 377062"/>
                <a:gd name="connsiteX58" fmla="*/ 44192 w 377062"/>
                <a:gd name="connsiteY58" fmla="*/ 44192 h 377062"/>
                <a:gd name="connsiteX59" fmla="*/ 111152 w 377062"/>
                <a:gd name="connsiteY59" fmla="*/ 44192 h 377062"/>
                <a:gd name="connsiteX60" fmla="*/ 111152 w 377062"/>
                <a:gd name="connsiteY60" fmla="*/ 66284 h 377062"/>
                <a:gd name="connsiteX61" fmla="*/ 66284 w 377062"/>
                <a:gd name="connsiteY61" fmla="*/ 66284 h 377062"/>
                <a:gd name="connsiteX62" fmla="*/ 66284 w 377062"/>
                <a:gd name="connsiteY62" fmla="*/ 111145 h 377062"/>
                <a:gd name="connsiteX63" fmla="*/ 44192 w 377062"/>
                <a:gd name="connsiteY63" fmla="*/ 111145 h 377062"/>
                <a:gd name="connsiteX64" fmla="*/ 66284 w 377062"/>
                <a:gd name="connsiteY64" fmla="*/ 199591 h 377062"/>
                <a:gd name="connsiteX65" fmla="*/ 22092 w 377062"/>
                <a:gd name="connsiteY65" fmla="*/ 199591 h 377062"/>
                <a:gd name="connsiteX66" fmla="*/ 22092 w 377062"/>
                <a:gd name="connsiteY66" fmla="*/ 177464 h 377062"/>
                <a:gd name="connsiteX67" fmla="*/ 66284 w 377062"/>
                <a:gd name="connsiteY67" fmla="*/ 177464 h 377062"/>
                <a:gd name="connsiteX68" fmla="*/ 66284 w 377062"/>
                <a:gd name="connsiteY68" fmla="*/ 133237 h 377062"/>
                <a:gd name="connsiteX69" fmla="*/ 66284 w 377062"/>
                <a:gd name="connsiteY69" fmla="*/ 155406 h 377062"/>
                <a:gd name="connsiteX70" fmla="*/ 22092 w 377062"/>
                <a:gd name="connsiteY70" fmla="*/ 155406 h 377062"/>
                <a:gd name="connsiteX71" fmla="*/ 22092 w 377062"/>
                <a:gd name="connsiteY71" fmla="*/ 133237 h 377062"/>
                <a:gd name="connsiteX72" fmla="*/ 22092 w 377062"/>
                <a:gd name="connsiteY72" fmla="*/ 221684 h 377062"/>
                <a:gd name="connsiteX73" fmla="*/ 66284 w 377062"/>
                <a:gd name="connsiteY73" fmla="*/ 221684 h 377062"/>
                <a:gd name="connsiteX74" fmla="*/ 66284 w 377062"/>
                <a:gd name="connsiteY74" fmla="*/ 243811 h 377062"/>
                <a:gd name="connsiteX75" fmla="*/ 22092 w 377062"/>
                <a:gd name="connsiteY75" fmla="*/ 243811 h 377062"/>
                <a:gd name="connsiteX76" fmla="*/ 44192 w 377062"/>
                <a:gd name="connsiteY76" fmla="*/ 333226 h 377062"/>
                <a:gd name="connsiteX77" fmla="*/ 44192 w 377062"/>
                <a:gd name="connsiteY77" fmla="*/ 265903 h 377062"/>
                <a:gd name="connsiteX78" fmla="*/ 66284 w 377062"/>
                <a:gd name="connsiteY78" fmla="*/ 265903 h 377062"/>
                <a:gd name="connsiteX79" fmla="*/ 66284 w 377062"/>
                <a:gd name="connsiteY79" fmla="*/ 310764 h 377062"/>
                <a:gd name="connsiteX80" fmla="*/ 111152 w 377062"/>
                <a:gd name="connsiteY80" fmla="*/ 310764 h 377062"/>
                <a:gd name="connsiteX81" fmla="*/ 111152 w 377062"/>
                <a:gd name="connsiteY81" fmla="*/ 333177 h 377062"/>
                <a:gd name="connsiteX82" fmla="*/ 133265 w 377062"/>
                <a:gd name="connsiteY82" fmla="*/ 310764 h 377062"/>
                <a:gd name="connsiteX83" fmla="*/ 155393 w 377062"/>
                <a:gd name="connsiteY83" fmla="*/ 310764 h 377062"/>
                <a:gd name="connsiteX84" fmla="*/ 155393 w 377062"/>
                <a:gd name="connsiteY84" fmla="*/ 354956 h 377062"/>
                <a:gd name="connsiteX85" fmla="*/ 133265 w 377062"/>
                <a:gd name="connsiteY85" fmla="*/ 354956 h 377062"/>
                <a:gd name="connsiteX86" fmla="*/ 221705 w 377062"/>
                <a:gd name="connsiteY86" fmla="*/ 354956 h 377062"/>
                <a:gd name="connsiteX87" fmla="*/ 221705 w 377062"/>
                <a:gd name="connsiteY87" fmla="*/ 310764 h 377062"/>
                <a:gd name="connsiteX88" fmla="*/ 243832 w 377062"/>
                <a:gd name="connsiteY88" fmla="*/ 310764 h 377062"/>
                <a:gd name="connsiteX89" fmla="*/ 243832 w 377062"/>
                <a:gd name="connsiteY89" fmla="*/ 354956 h 377062"/>
                <a:gd name="connsiteX90" fmla="*/ 333247 w 377062"/>
                <a:gd name="connsiteY90" fmla="*/ 333198 h 377062"/>
                <a:gd name="connsiteX91" fmla="*/ 265945 w 377062"/>
                <a:gd name="connsiteY91" fmla="*/ 333198 h 377062"/>
                <a:gd name="connsiteX92" fmla="*/ 265945 w 377062"/>
                <a:gd name="connsiteY92" fmla="*/ 310764 h 377062"/>
                <a:gd name="connsiteX93" fmla="*/ 310813 w 377062"/>
                <a:gd name="connsiteY93" fmla="*/ 310764 h 377062"/>
                <a:gd name="connsiteX94" fmla="*/ 310813 w 377062"/>
                <a:gd name="connsiteY94" fmla="*/ 265903 h 377062"/>
                <a:gd name="connsiteX95" fmla="*/ 333247 w 377062"/>
                <a:gd name="connsiteY95" fmla="*/ 265903 h 37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377062" h="377062">
                  <a:moveTo>
                    <a:pt x="377055" y="111145"/>
                  </a:moveTo>
                  <a:lnTo>
                    <a:pt x="355298" y="111145"/>
                  </a:lnTo>
                  <a:lnTo>
                    <a:pt x="355298" y="22099"/>
                  </a:lnTo>
                  <a:lnTo>
                    <a:pt x="265903" y="22099"/>
                  </a:lnTo>
                  <a:lnTo>
                    <a:pt x="265903" y="0"/>
                  </a:lnTo>
                  <a:lnTo>
                    <a:pt x="111138" y="0"/>
                  </a:lnTo>
                  <a:lnTo>
                    <a:pt x="111138" y="22099"/>
                  </a:lnTo>
                  <a:lnTo>
                    <a:pt x="22099" y="22099"/>
                  </a:lnTo>
                  <a:lnTo>
                    <a:pt x="22099" y="111145"/>
                  </a:lnTo>
                  <a:lnTo>
                    <a:pt x="0" y="111145"/>
                  </a:lnTo>
                  <a:lnTo>
                    <a:pt x="0" y="265910"/>
                  </a:lnTo>
                  <a:lnTo>
                    <a:pt x="22099" y="265910"/>
                  </a:lnTo>
                  <a:lnTo>
                    <a:pt x="22099" y="355297"/>
                  </a:lnTo>
                  <a:lnTo>
                    <a:pt x="111152" y="355297"/>
                  </a:lnTo>
                  <a:lnTo>
                    <a:pt x="111152" y="377062"/>
                  </a:lnTo>
                  <a:lnTo>
                    <a:pt x="265917" y="377062"/>
                  </a:lnTo>
                  <a:lnTo>
                    <a:pt x="265917" y="355297"/>
                  </a:lnTo>
                  <a:lnTo>
                    <a:pt x="355305" y="355297"/>
                  </a:lnTo>
                  <a:lnTo>
                    <a:pt x="355305" y="265903"/>
                  </a:lnTo>
                  <a:lnTo>
                    <a:pt x="377062" y="265903"/>
                  </a:lnTo>
                  <a:close/>
                  <a:moveTo>
                    <a:pt x="310771" y="243811"/>
                  </a:moveTo>
                  <a:lnTo>
                    <a:pt x="310771" y="221684"/>
                  </a:lnTo>
                  <a:lnTo>
                    <a:pt x="354956" y="221684"/>
                  </a:lnTo>
                  <a:lnTo>
                    <a:pt x="354956" y="243811"/>
                  </a:lnTo>
                  <a:close/>
                  <a:moveTo>
                    <a:pt x="310771" y="199591"/>
                  </a:moveTo>
                  <a:lnTo>
                    <a:pt x="310771" y="177464"/>
                  </a:lnTo>
                  <a:lnTo>
                    <a:pt x="354956" y="177464"/>
                  </a:lnTo>
                  <a:lnTo>
                    <a:pt x="354956" y="199591"/>
                  </a:lnTo>
                  <a:close/>
                  <a:moveTo>
                    <a:pt x="310771" y="155372"/>
                  </a:moveTo>
                  <a:lnTo>
                    <a:pt x="310771" y="133237"/>
                  </a:lnTo>
                  <a:lnTo>
                    <a:pt x="354956" y="133237"/>
                  </a:lnTo>
                  <a:lnTo>
                    <a:pt x="354956" y="155406"/>
                  </a:lnTo>
                  <a:close/>
                  <a:moveTo>
                    <a:pt x="333205" y="44192"/>
                  </a:moveTo>
                  <a:lnTo>
                    <a:pt x="333205" y="111117"/>
                  </a:lnTo>
                  <a:lnTo>
                    <a:pt x="310771" y="111117"/>
                  </a:lnTo>
                  <a:lnTo>
                    <a:pt x="310771" y="66256"/>
                  </a:lnTo>
                  <a:lnTo>
                    <a:pt x="265903" y="66256"/>
                  </a:lnTo>
                  <a:lnTo>
                    <a:pt x="265903" y="44164"/>
                  </a:lnTo>
                  <a:close/>
                  <a:moveTo>
                    <a:pt x="88376" y="288672"/>
                  </a:moveTo>
                  <a:lnTo>
                    <a:pt x="88376" y="88376"/>
                  </a:lnTo>
                  <a:lnTo>
                    <a:pt x="288679" y="88376"/>
                  </a:lnTo>
                  <a:lnTo>
                    <a:pt x="288679" y="288672"/>
                  </a:lnTo>
                  <a:close/>
                  <a:moveTo>
                    <a:pt x="199591" y="310764"/>
                  </a:moveTo>
                  <a:lnTo>
                    <a:pt x="199591" y="354956"/>
                  </a:lnTo>
                  <a:lnTo>
                    <a:pt x="177464" y="354956"/>
                  </a:lnTo>
                  <a:lnTo>
                    <a:pt x="177464" y="310764"/>
                  </a:lnTo>
                  <a:close/>
                  <a:moveTo>
                    <a:pt x="177464" y="66284"/>
                  </a:moveTo>
                  <a:lnTo>
                    <a:pt x="177464" y="22092"/>
                  </a:lnTo>
                  <a:lnTo>
                    <a:pt x="199591" y="22092"/>
                  </a:lnTo>
                  <a:lnTo>
                    <a:pt x="199591" y="66284"/>
                  </a:lnTo>
                  <a:close/>
                  <a:moveTo>
                    <a:pt x="243811" y="66284"/>
                  </a:moveTo>
                  <a:lnTo>
                    <a:pt x="221684" y="66284"/>
                  </a:lnTo>
                  <a:lnTo>
                    <a:pt x="221684" y="22092"/>
                  </a:lnTo>
                  <a:lnTo>
                    <a:pt x="243811" y="22092"/>
                  </a:lnTo>
                  <a:close/>
                  <a:moveTo>
                    <a:pt x="155372" y="22092"/>
                  </a:moveTo>
                  <a:lnTo>
                    <a:pt x="155372" y="66284"/>
                  </a:lnTo>
                  <a:lnTo>
                    <a:pt x="133265" y="66284"/>
                  </a:lnTo>
                  <a:lnTo>
                    <a:pt x="133265" y="22092"/>
                  </a:lnTo>
                  <a:close/>
                  <a:moveTo>
                    <a:pt x="44192" y="44192"/>
                  </a:moveTo>
                  <a:lnTo>
                    <a:pt x="111152" y="44192"/>
                  </a:lnTo>
                  <a:lnTo>
                    <a:pt x="111152" y="66284"/>
                  </a:lnTo>
                  <a:lnTo>
                    <a:pt x="66284" y="66284"/>
                  </a:lnTo>
                  <a:lnTo>
                    <a:pt x="66284" y="111145"/>
                  </a:lnTo>
                  <a:lnTo>
                    <a:pt x="44192" y="111145"/>
                  </a:lnTo>
                  <a:close/>
                  <a:moveTo>
                    <a:pt x="66284" y="199591"/>
                  </a:moveTo>
                  <a:lnTo>
                    <a:pt x="22092" y="199591"/>
                  </a:lnTo>
                  <a:lnTo>
                    <a:pt x="22092" y="177464"/>
                  </a:lnTo>
                  <a:lnTo>
                    <a:pt x="66284" y="177464"/>
                  </a:lnTo>
                  <a:close/>
                  <a:moveTo>
                    <a:pt x="66284" y="133237"/>
                  </a:moveTo>
                  <a:lnTo>
                    <a:pt x="66284" y="155406"/>
                  </a:lnTo>
                  <a:lnTo>
                    <a:pt x="22092" y="155406"/>
                  </a:lnTo>
                  <a:lnTo>
                    <a:pt x="22092" y="133237"/>
                  </a:lnTo>
                  <a:close/>
                  <a:moveTo>
                    <a:pt x="22092" y="221684"/>
                  </a:moveTo>
                  <a:lnTo>
                    <a:pt x="66284" y="221684"/>
                  </a:lnTo>
                  <a:lnTo>
                    <a:pt x="66284" y="243811"/>
                  </a:lnTo>
                  <a:lnTo>
                    <a:pt x="22092" y="243811"/>
                  </a:lnTo>
                  <a:close/>
                  <a:moveTo>
                    <a:pt x="44192" y="333226"/>
                  </a:moveTo>
                  <a:lnTo>
                    <a:pt x="44192" y="265903"/>
                  </a:lnTo>
                  <a:lnTo>
                    <a:pt x="66284" y="265903"/>
                  </a:lnTo>
                  <a:lnTo>
                    <a:pt x="66284" y="310764"/>
                  </a:lnTo>
                  <a:lnTo>
                    <a:pt x="111152" y="310764"/>
                  </a:lnTo>
                  <a:lnTo>
                    <a:pt x="111152" y="333177"/>
                  </a:lnTo>
                  <a:close/>
                  <a:moveTo>
                    <a:pt x="133265" y="310764"/>
                  </a:moveTo>
                  <a:lnTo>
                    <a:pt x="155393" y="310764"/>
                  </a:lnTo>
                  <a:lnTo>
                    <a:pt x="155393" y="354956"/>
                  </a:lnTo>
                  <a:lnTo>
                    <a:pt x="133265" y="354956"/>
                  </a:lnTo>
                  <a:close/>
                  <a:moveTo>
                    <a:pt x="221705" y="354956"/>
                  </a:moveTo>
                  <a:lnTo>
                    <a:pt x="221705" y="310764"/>
                  </a:lnTo>
                  <a:lnTo>
                    <a:pt x="243832" y="310764"/>
                  </a:lnTo>
                  <a:lnTo>
                    <a:pt x="243832" y="354956"/>
                  </a:lnTo>
                  <a:close/>
                  <a:moveTo>
                    <a:pt x="333247" y="333198"/>
                  </a:moveTo>
                  <a:lnTo>
                    <a:pt x="265945" y="333198"/>
                  </a:lnTo>
                  <a:lnTo>
                    <a:pt x="265945" y="310764"/>
                  </a:lnTo>
                  <a:lnTo>
                    <a:pt x="310813" y="310764"/>
                  </a:lnTo>
                  <a:lnTo>
                    <a:pt x="310813" y="265903"/>
                  </a:lnTo>
                  <a:lnTo>
                    <a:pt x="333247" y="26590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  <p:grpSp>
        <p:nvGrpSpPr>
          <p:cNvPr id="27" name="Grupo 319">
            <a:extLst>
              <a:ext uri="{FF2B5EF4-FFF2-40B4-BE49-F238E27FC236}">
                <a16:creationId xmlns:a16="http://schemas.microsoft.com/office/drawing/2014/main" id="{E7286029-4D1D-8A59-EBEC-8AF1D13A9CCC}"/>
              </a:ext>
            </a:extLst>
          </p:cNvPr>
          <p:cNvGrpSpPr/>
          <p:nvPr/>
        </p:nvGrpSpPr>
        <p:grpSpPr>
          <a:xfrm>
            <a:off x="6981062" y="1460165"/>
            <a:ext cx="377062" cy="377062"/>
            <a:chOff x="3273898" y="1741433"/>
            <a:chExt cx="377062" cy="377062"/>
          </a:xfrm>
        </p:grpSpPr>
        <p:sp>
          <p:nvSpPr>
            <p:cNvPr id="28" name="Forma libre: forma 86">
              <a:extLst>
                <a:ext uri="{FF2B5EF4-FFF2-40B4-BE49-F238E27FC236}">
                  <a16:creationId xmlns:a16="http://schemas.microsoft.com/office/drawing/2014/main" id="{122C4C81-62B7-E0A5-2739-42DA9116B228}"/>
                </a:ext>
              </a:extLst>
            </p:cNvPr>
            <p:cNvSpPr/>
            <p:nvPr/>
          </p:nvSpPr>
          <p:spPr>
            <a:xfrm>
              <a:off x="3384370" y="1844199"/>
              <a:ext cx="156117" cy="156110"/>
            </a:xfrm>
            <a:custGeom>
              <a:avLst/>
              <a:gdLst>
                <a:gd name="connsiteX0" fmla="*/ 0 w 156117"/>
                <a:gd name="connsiteY0" fmla="*/ 156111 h 156110"/>
                <a:gd name="connsiteX1" fmla="*/ 156118 w 156117"/>
                <a:gd name="connsiteY1" fmla="*/ 156111 h 156110"/>
                <a:gd name="connsiteX2" fmla="*/ 156118 w 156117"/>
                <a:gd name="connsiteY2" fmla="*/ 0 h 156110"/>
                <a:gd name="connsiteX3" fmla="*/ 0 w 156117"/>
                <a:gd name="connsiteY3" fmla="*/ 0 h 156110"/>
                <a:gd name="connsiteX4" fmla="*/ 22099 w 156117"/>
                <a:gd name="connsiteY4" fmla="*/ 22092 h 156110"/>
                <a:gd name="connsiteX5" fmla="*/ 134025 w 156117"/>
                <a:gd name="connsiteY5" fmla="*/ 22092 h 156110"/>
                <a:gd name="connsiteX6" fmla="*/ 134025 w 156117"/>
                <a:gd name="connsiteY6" fmla="*/ 134018 h 156110"/>
                <a:gd name="connsiteX7" fmla="*/ 22099 w 156117"/>
                <a:gd name="connsiteY7" fmla="*/ 134018 h 15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17" h="156110">
                  <a:moveTo>
                    <a:pt x="0" y="156111"/>
                  </a:moveTo>
                  <a:lnTo>
                    <a:pt x="156118" y="156111"/>
                  </a:lnTo>
                  <a:lnTo>
                    <a:pt x="156118" y="0"/>
                  </a:lnTo>
                  <a:lnTo>
                    <a:pt x="0" y="0"/>
                  </a:lnTo>
                  <a:close/>
                  <a:moveTo>
                    <a:pt x="22099" y="22092"/>
                  </a:moveTo>
                  <a:lnTo>
                    <a:pt x="134025" y="22092"/>
                  </a:lnTo>
                  <a:lnTo>
                    <a:pt x="134025" y="134018"/>
                  </a:lnTo>
                  <a:lnTo>
                    <a:pt x="22099" y="134018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orma libre: forma 87">
              <a:extLst>
                <a:ext uri="{FF2B5EF4-FFF2-40B4-BE49-F238E27FC236}">
                  <a16:creationId xmlns:a16="http://schemas.microsoft.com/office/drawing/2014/main" id="{8D534037-E68C-D5FD-62AD-2E294FEC2066}"/>
                </a:ext>
              </a:extLst>
            </p:cNvPr>
            <p:cNvSpPr/>
            <p:nvPr/>
          </p:nvSpPr>
          <p:spPr>
            <a:xfrm>
              <a:off x="3273898" y="1741433"/>
              <a:ext cx="377062" cy="377062"/>
            </a:xfrm>
            <a:custGeom>
              <a:avLst/>
              <a:gdLst>
                <a:gd name="connsiteX0" fmla="*/ 377055 w 377062"/>
                <a:gd name="connsiteY0" fmla="*/ 111145 h 377062"/>
                <a:gd name="connsiteX1" fmla="*/ 355298 w 377062"/>
                <a:gd name="connsiteY1" fmla="*/ 111145 h 377062"/>
                <a:gd name="connsiteX2" fmla="*/ 355298 w 377062"/>
                <a:gd name="connsiteY2" fmla="*/ 22099 h 377062"/>
                <a:gd name="connsiteX3" fmla="*/ 265903 w 377062"/>
                <a:gd name="connsiteY3" fmla="*/ 22099 h 377062"/>
                <a:gd name="connsiteX4" fmla="*/ 265903 w 377062"/>
                <a:gd name="connsiteY4" fmla="*/ 0 h 377062"/>
                <a:gd name="connsiteX5" fmla="*/ 111138 w 377062"/>
                <a:gd name="connsiteY5" fmla="*/ 0 h 377062"/>
                <a:gd name="connsiteX6" fmla="*/ 111138 w 377062"/>
                <a:gd name="connsiteY6" fmla="*/ 22099 h 377062"/>
                <a:gd name="connsiteX7" fmla="*/ 22099 w 377062"/>
                <a:gd name="connsiteY7" fmla="*/ 22099 h 377062"/>
                <a:gd name="connsiteX8" fmla="*/ 22099 w 377062"/>
                <a:gd name="connsiteY8" fmla="*/ 111145 h 377062"/>
                <a:gd name="connsiteX9" fmla="*/ 0 w 377062"/>
                <a:gd name="connsiteY9" fmla="*/ 111145 h 377062"/>
                <a:gd name="connsiteX10" fmla="*/ 0 w 377062"/>
                <a:gd name="connsiteY10" fmla="*/ 265910 h 377062"/>
                <a:gd name="connsiteX11" fmla="*/ 22099 w 377062"/>
                <a:gd name="connsiteY11" fmla="*/ 265910 h 377062"/>
                <a:gd name="connsiteX12" fmla="*/ 22099 w 377062"/>
                <a:gd name="connsiteY12" fmla="*/ 355297 h 377062"/>
                <a:gd name="connsiteX13" fmla="*/ 111152 w 377062"/>
                <a:gd name="connsiteY13" fmla="*/ 355297 h 377062"/>
                <a:gd name="connsiteX14" fmla="*/ 111152 w 377062"/>
                <a:gd name="connsiteY14" fmla="*/ 377062 h 377062"/>
                <a:gd name="connsiteX15" fmla="*/ 265917 w 377062"/>
                <a:gd name="connsiteY15" fmla="*/ 377062 h 377062"/>
                <a:gd name="connsiteX16" fmla="*/ 265917 w 377062"/>
                <a:gd name="connsiteY16" fmla="*/ 355297 h 377062"/>
                <a:gd name="connsiteX17" fmla="*/ 355305 w 377062"/>
                <a:gd name="connsiteY17" fmla="*/ 355297 h 377062"/>
                <a:gd name="connsiteX18" fmla="*/ 355305 w 377062"/>
                <a:gd name="connsiteY18" fmla="*/ 265903 h 377062"/>
                <a:gd name="connsiteX19" fmla="*/ 377062 w 377062"/>
                <a:gd name="connsiteY19" fmla="*/ 265903 h 377062"/>
                <a:gd name="connsiteX20" fmla="*/ 310771 w 377062"/>
                <a:gd name="connsiteY20" fmla="*/ 243811 h 377062"/>
                <a:gd name="connsiteX21" fmla="*/ 310771 w 377062"/>
                <a:gd name="connsiteY21" fmla="*/ 221684 h 377062"/>
                <a:gd name="connsiteX22" fmla="*/ 354956 w 377062"/>
                <a:gd name="connsiteY22" fmla="*/ 221684 h 377062"/>
                <a:gd name="connsiteX23" fmla="*/ 354956 w 377062"/>
                <a:gd name="connsiteY23" fmla="*/ 243811 h 377062"/>
                <a:gd name="connsiteX24" fmla="*/ 310771 w 377062"/>
                <a:gd name="connsiteY24" fmla="*/ 199591 h 377062"/>
                <a:gd name="connsiteX25" fmla="*/ 310771 w 377062"/>
                <a:gd name="connsiteY25" fmla="*/ 177464 h 377062"/>
                <a:gd name="connsiteX26" fmla="*/ 354956 w 377062"/>
                <a:gd name="connsiteY26" fmla="*/ 177464 h 377062"/>
                <a:gd name="connsiteX27" fmla="*/ 354956 w 377062"/>
                <a:gd name="connsiteY27" fmla="*/ 199591 h 377062"/>
                <a:gd name="connsiteX28" fmla="*/ 310771 w 377062"/>
                <a:gd name="connsiteY28" fmla="*/ 155372 h 377062"/>
                <a:gd name="connsiteX29" fmla="*/ 310771 w 377062"/>
                <a:gd name="connsiteY29" fmla="*/ 133237 h 377062"/>
                <a:gd name="connsiteX30" fmla="*/ 354956 w 377062"/>
                <a:gd name="connsiteY30" fmla="*/ 133237 h 377062"/>
                <a:gd name="connsiteX31" fmla="*/ 354956 w 377062"/>
                <a:gd name="connsiteY31" fmla="*/ 155406 h 377062"/>
                <a:gd name="connsiteX32" fmla="*/ 333205 w 377062"/>
                <a:gd name="connsiteY32" fmla="*/ 44192 h 377062"/>
                <a:gd name="connsiteX33" fmla="*/ 333205 w 377062"/>
                <a:gd name="connsiteY33" fmla="*/ 111117 h 377062"/>
                <a:gd name="connsiteX34" fmla="*/ 310771 w 377062"/>
                <a:gd name="connsiteY34" fmla="*/ 111117 h 377062"/>
                <a:gd name="connsiteX35" fmla="*/ 310771 w 377062"/>
                <a:gd name="connsiteY35" fmla="*/ 66256 h 377062"/>
                <a:gd name="connsiteX36" fmla="*/ 265903 w 377062"/>
                <a:gd name="connsiteY36" fmla="*/ 66256 h 377062"/>
                <a:gd name="connsiteX37" fmla="*/ 265903 w 377062"/>
                <a:gd name="connsiteY37" fmla="*/ 44164 h 377062"/>
                <a:gd name="connsiteX38" fmla="*/ 88376 w 377062"/>
                <a:gd name="connsiteY38" fmla="*/ 288672 h 377062"/>
                <a:gd name="connsiteX39" fmla="*/ 88376 w 377062"/>
                <a:gd name="connsiteY39" fmla="*/ 88376 h 377062"/>
                <a:gd name="connsiteX40" fmla="*/ 288679 w 377062"/>
                <a:gd name="connsiteY40" fmla="*/ 88376 h 377062"/>
                <a:gd name="connsiteX41" fmla="*/ 288679 w 377062"/>
                <a:gd name="connsiteY41" fmla="*/ 288672 h 377062"/>
                <a:gd name="connsiteX42" fmla="*/ 199591 w 377062"/>
                <a:gd name="connsiteY42" fmla="*/ 310764 h 377062"/>
                <a:gd name="connsiteX43" fmla="*/ 199591 w 377062"/>
                <a:gd name="connsiteY43" fmla="*/ 354956 h 377062"/>
                <a:gd name="connsiteX44" fmla="*/ 177464 w 377062"/>
                <a:gd name="connsiteY44" fmla="*/ 354956 h 377062"/>
                <a:gd name="connsiteX45" fmla="*/ 177464 w 377062"/>
                <a:gd name="connsiteY45" fmla="*/ 310764 h 377062"/>
                <a:gd name="connsiteX46" fmla="*/ 177464 w 377062"/>
                <a:gd name="connsiteY46" fmla="*/ 66284 h 377062"/>
                <a:gd name="connsiteX47" fmla="*/ 177464 w 377062"/>
                <a:gd name="connsiteY47" fmla="*/ 22092 h 377062"/>
                <a:gd name="connsiteX48" fmla="*/ 199591 w 377062"/>
                <a:gd name="connsiteY48" fmla="*/ 22092 h 377062"/>
                <a:gd name="connsiteX49" fmla="*/ 199591 w 377062"/>
                <a:gd name="connsiteY49" fmla="*/ 66284 h 377062"/>
                <a:gd name="connsiteX50" fmla="*/ 243811 w 377062"/>
                <a:gd name="connsiteY50" fmla="*/ 66284 h 377062"/>
                <a:gd name="connsiteX51" fmla="*/ 221684 w 377062"/>
                <a:gd name="connsiteY51" fmla="*/ 66284 h 377062"/>
                <a:gd name="connsiteX52" fmla="*/ 221684 w 377062"/>
                <a:gd name="connsiteY52" fmla="*/ 22092 h 377062"/>
                <a:gd name="connsiteX53" fmla="*/ 243811 w 377062"/>
                <a:gd name="connsiteY53" fmla="*/ 22092 h 377062"/>
                <a:gd name="connsiteX54" fmla="*/ 155372 w 377062"/>
                <a:gd name="connsiteY54" fmla="*/ 22092 h 377062"/>
                <a:gd name="connsiteX55" fmla="*/ 155372 w 377062"/>
                <a:gd name="connsiteY55" fmla="*/ 66284 h 377062"/>
                <a:gd name="connsiteX56" fmla="*/ 133265 w 377062"/>
                <a:gd name="connsiteY56" fmla="*/ 66284 h 377062"/>
                <a:gd name="connsiteX57" fmla="*/ 133265 w 377062"/>
                <a:gd name="connsiteY57" fmla="*/ 22092 h 377062"/>
                <a:gd name="connsiteX58" fmla="*/ 44192 w 377062"/>
                <a:gd name="connsiteY58" fmla="*/ 44192 h 377062"/>
                <a:gd name="connsiteX59" fmla="*/ 111152 w 377062"/>
                <a:gd name="connsiteY59" fmla="*/ 44192 h 377062"/>
                <a:gd name="connsiteX60" fmla="*/ 111152 w 377062"/>
                <a:gd name="connsiteY60" fmla="*/ 66284 h 377062"/>
                <a:gd name="connsiteX61" fmla="*/ 66284 w 377062"/>
                <a:gd name="connsiteY61" fmla="*/ 66284 h 377062"/>
                <a:gd name="connsiteX62" fmla="*/ 66284 w 377062"/>
                <a:gd name="connsiteY62" fmla="*/ 111145 h 377062"/>
                <a:gd name="connsiteX63" fmla="*/ 44192 w 377062"/>
                <a:gd name="connsiteY63" fmla="*/ 111145 h 377062"/>
                <a:gd name="connsiteX64" fmla="*/ 66284 w 377062"/>
                <a:gd name="connsiteY64" fmla="*/ 199591 h 377062"/>
                <a:gd name="connsiteX65" fmla="*/ 22092 w 377062"/>
                <a:gd name="connsiteY65" fmla="*/ 199591 h 377062"/>
                <a:gd name="connsiteX66" fmla="*/ 22092 w 377062"/>
                <a:gd name="connsiteY66" fmla="*/ 177464 h 377062"/>
                <a:gd name="connsiteX67" fmla="*/ 66284 w 377062"/>
                <a:gd name="connsiteY67" fmla="*/ 177464 h 377062"/>
                <a:gd name="connsiteX68" fmla="*/ 66284 w 377062"/>
                <a:gd name="connsiteY68" fmla="*/ 133237 h 377062"/>
                <a:gd name="connsiteX69" fmla="*/ 66284 w 377062"/>
                <a:gd name="connsiteY69" fmla="*/ 155406 h 377062"/>
                <a:gd name="connsiteX70" fmla="*/ 22092 w 377062"/>
                <a:gd name="connsiteY70" fmla="*/ 155406 h 377062"/>
                <a:gd name="connsiteX71" fmla="*/ 22092 w 377062"/>
                <a:gd name="connsiteY71" fmla="*/ 133237 h 377062"/>
                <a:gd name="connsiteX72" fmla="*/ 22092 w 377062"/>
                <a:gd name="connsiteY72" fmla="*/ 221684 h 377062"/>
                <a:gd name="connsiteX73" fmla="*/ 66284 w 377062"/>
                <a:gd name="connsiteY73" fmla="*/ 221684 h 377062"/>
                <a:gd name="connsiteX74" fmla="*/ 66284 w 377062"/>
                <a:gd name="connsiteY74" fmla="*/ 243811 h 377062"/>
                <a:gd name="connsiteX75" fmla="*/ 22092 w 377062"/>
                <a:gd name="connsiteY75" fmla="*/ 243811 h 377062"/>
                <a:gd name="connsiteX76" fmla="*/ 44192 w 377062"/>
                <a:gd name="connsiteY76" fmla="*/ 333226 h 377062"/>
                <a:gd name="connsiteX77" fmla="*/ 44192 w 377062"/>
                <a:gd name="connsiteY77" fmla="*/ 265903 h 377062"/>
                <a:gd name="connsiteX78" fmla="*/ 66284 w 377062"/>
                <a:gd name="connsiteY78" fmla="*/ 265903 h 377062"/>
                <a:gd name="connsiteX79" fmla="*/ 66284 w 377062"/>
                <a:gd name="connsiteY79" fmla="*/ 310764 h 377062"/>
                <a:gd name="connsiteX80" fmla="*/ 111152 w 377062"/>
                <a:gd name="connsiteY80" fmla="*/ 310764 h 377062"/>
                <a:gd name="connsiteX81" fmla="*/ 111152 w 377062"/>
                <a:gd name="connsiteY81" fmla="*/ 333177 h 377062"/>
                <a:gd name="connsiteX82" fmla="*/ 133265 w 377062"/>
                <a:gd name="connsiteY82" fmla="*/ 310764 h 377062"/>
                <a:gd name="connsiteX83" fmla="*/ 155393 w 377062"/>
                <a:gd name="connsiteY83" fmla="*/ 310764 h 377062"/>
                <a:gd name="connsiteX84" fmla="*/ 155393 w 377062"/>
                <a:gd name="connsiteY84" fmla="*/ 354956 h 377062"/>
                <a:gd name="connsiteX85" fmla="*/ 133265 w 377062"/>
                <a:gd name="connsiteY85" fmla="*/ 354956 h 377062"/>
                <a:gd name="connsiteX86" fmla="*/ 221705 w 377062"/>
                <a:gd name="connsiteY86" fmla="*/ 354956 h 377062"/>
                <a:gd name="connsiteX87" fmla="*/ 221705 w 377062"/>
                <a:gd name="connsiteY87" fmla="*/ 310764 h 377062"/>
                <a:gd name="connsiteX88" fmla="*/ 243832 w 377062"/>
                <a:gd name="connsiteY88" fmla="*/ 310764 h 377062"/>
                <a:gd name="connsiteX89" fmla="*/ 243832 w 377062"/>
                <a:gd name="connsiteY89" fmla="*/ 354956 h 377062"/>
                <a:gd name="connsiteX90" fmla="*/ 333247 w 377062"/>
                <a:gd name="connsiteY90" fmla="*/ 333198 h 377062"/>
                <a:gd name="connsiteX91" fmla="*/ 265945 w 377062"/>
                <a:gd name="connsiteY91" fmla="*/ 333198 h 377062"/>
                <a:gd name="connsiteX92" fmla="*/ 265945 w 377062"/>
                <a:gd name="connsiteY92" fmla="*/ 310764 h 377062"/>
                <a:gd name="connsiteX93" fmla="*/ 310813 w 377062"/>
                <a:gd name="connsiteY93" fmla="*/ 310764 h 377062"/>
                <a:gd name="connsiteX94" fmla="*/ 310813 w 377062"/>
                <a:gd name="connsiteY94" fmla="*/ 265903 h 377062"/>
                <a:gd name="connsiteX95" fmla="*/ 333247 w 377062"/>
                <a:gd name="connsiteY95" fmla="*/ 265903 h 37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377062" h="377062">
                  <a:moveTo>
                    <a:pt x="377055" y="111145"/>
                  </a:moveTo>
                  <a:lnTo>
                    <a:pt x="355298" y="111145"/>
                  </a:lnTo>
                  <a:lnTo>
                    <a:pt x="355298" y="22099"/>
                  </a:lnTo>
                  <a:lnTo>
                    <a:pt x="265903" y="22099"/>
                  </a:lnTo>
                  <a:lnTo>
                    <a:pt x="265903" y="0"/>
                  </a:lnTo>
                  <a:lnTo>
                    <a:pt x="111138" y="0"/>
                  </a:lnTo>
                  <a:lnTo>
                    <a:pt x="111138" y="22099"/>
                  </a:lnTo>
                  <a:lnTo>
                    <a:pt x="22099" y="22099"/>
                  </a:lnTo>
                  <a:lnTo>
                    <a:pt x="22099" y="111145"/>
                  </a:lnTo>
                  <a:lnTo>
                    <a:pt x="0" y="111145"/>
                  </a:lnTo>
                  <a:lnTo>
                    <a:pt x="0" y="265910"/>
                  </a:lnTo>
                  <a:lnTo>
                    <a:pt x="22099" y="265910"/>
                  </a:lnTo>
                  <a:lnTo>
                    <a:pt x="22099" y="355297"/>
                  </a:lnTo>
                  <a:lnTo>
                    <a:pt x="111152" y="355297"/>
                  </a:lnTo>
                  <a:lnTo>
                    <a:pt x="111152" y="377062"/>
                  </a:lnTo>
                  <a:lnTo>
                    <a:pt x="265917" y="377062"/>
                  </a:lnTo>
                  <a:lnTo>
                    <a:pt x="265917" y="355297"/>
                  </a:lnTo>
                  <a:lnTo>
                    <a:pt x="355305" y="355297"/>
                  </a:lnTo>
                  <a:lnTo>
                    <a:pt x="355305" y="265903"/>
                  </a:lnTo>
                  <a:lnTo>
                    <a:pt x="377062" y="265903"/>
                  </a:lnTo>
                  <a:close/>
                  <a:moveTo>
                    <a:pt x="310771" y="243811"/>
                  </a:moveTo>
                  <a:lnTo>
                    <a:pt x="310771" y="221684"/>
                  </a:lnTo>
                  <a:lnTo>
                    <a:pt x="354956" y="221684"/>
                  </a:lnTo>
                  <a:lnTo>
                    <a:pt x="354956" y="243811"/>
                  </a:lnTo>
                  <a:close/>
                  <a:moveTo>
                    <a:pt x="310771" y="199591"/>
                  </a:moveTo>
                  <a:lnTo>
                    <a:pt x="310771" y="177464"/>
                  </a:lnTo>
                  <a:lnTo>
                    <a:pt x="354956" y="177464"/>
                  </a:lnTo>
                  <a:lnTo>
                    <a:pt x="354956" y="199591"/>
                  </a:lnTo>
                  <a:close/>
                  <a:moveTo>
                    <a:pt x="310771" y="155372"/>
                  </a:moveTo>
                  <a:lnTo>
                    <a:pt x="310771" y="133237"/>
                  </a:lnTo>
                  <a:lnTo>
                    <a:pt x="354956" y="133237"/>
                  </a:lnTo>
                  <a:lnTo>
                    <a:pt x="354956" y="155406"/>
                  </a:lnTo>
                  <a:close/>
                  <a:moveTo>
                    <a:pt x="333205" y="44192"/>
                  </a:moveTo>
                  <a:lnTo>
                    <a:pt x="333205" y="111117"/>
                  </a:lnTo>
                  <a:lnTo>
                    <a:pt x="310771" y="111117"/>
                  </a:lnTo>
                  <a:lnTo>
                    <a:pt x="310771" y="66256"/>
                  </a:lnTo>
                  <a:lnTo>
                    <a:pt x="265903" y="66256"/>
                  </a:lnTo>
                  <a:lnTo>
                    <a:pt x="265903" y="44164"/>
                  </a:lnTo>
                  <a:close/>
                  <a:moveTo>
                    <a:pt x="88376" y="288672"/>
                  </a:moveTo>
                  <a:lnTo>
                    <a:pt x="88376" y="88376"/>
                  </a:lnTo>
                  <a:lnTo>
                    <a:pt x="288679" y="88376"/>
                  </a:lnTo>
                  <a:lnTo>
                    <a:pt x="288679" y="288672"/>
                  </a:lnTo>
                  <a:close/>
                  <a:moveTo>
                    <a:pt x="199591" y="310764"/>
                  </a:moveTo>
                  <a:lnTo>
                    <a:pt x="199591" y="354956"/>
                  </a:lnTo>
                  <a:lnTo>
                    <a:pt x="177464" y="354956"/>
                  </a:lnTo>
                  <a:lnTo>
                    <a:pt x="177464" y="310764"/>
                  </a:lnTo>
                  <a:close/>
                  <a:moveTo>
                    <a:pt x="177464" y="66284"/>
                  </a:moveTo>
                  <a:lnTo>
                    <a:pt x="177464" y="22092"/>
                  </a:lnTo>
                  <a:lnTo>
                    <a:pt x="199591" y="22092"/>
                  </a:lnTo>
                  <a:lnTo>
                    <a:pt x="199591" y="66284"/>
                  </a:lnTo>
                  <a:close/>
                  <a:moveTo>
                    <a:pt x="243811" y="66284"/>
                  </a:moveTo>
                  <a:lnTo>
                    <a:pt x="221684" y="66284"/>
                  </a:lnTo>
                  <a:lnTo>
                    <a:pt x="221684" y="22092"/>
                  </a:lnTo>
                  <a:lnTo>
                    <a:pt x="243811" y="22092"/>
                  </a:lnTo>
                  <a:close/>
                  <a:moveTo>
                    <a:pt x="155372" y="22092"/>
                  </a:moveTo>
                  <a:lnTo>
                    <a:pt x="155372" y="66284"/>
                  </a:lnTo>
                  <a:lnTo>
                    <a:pt x="133265" y="66284"/>
                  </a:lnTo>
                  <a:lnTo>
                    <a:pt x="133265" y="22092"/>
                  </a:lnTo>
                  <a:close/>
                  <a:moveTo>
                    <a:pt x="44192" y="44192"/>
                  </a:moveTo>
                  <a:lnTo>
                    <a:pt x="111152" y="44192"/>
                  </a:lnTo>
                  <a:lnTo>
                    <a:pt x="111152" y="66284"/>
                  </a:lnTo>
                  <a:lnTo>
                    <a:pt x="66284" y="66284"/>
                  </a:lnTo>
                  <a:lnTo>
                    <a:pt x="66284" y="111145"/>
                  </a:lnTo>
                  <a:lnTo>
                    <a:pt x="44192" y="111145"/>
                  </a:lnTo>
                  <a:close/>
                  <a:moveTo>
                    <a:pt x="66284" y="199591"/>
                  </a:moveTo>
                  <a:lnTo>
                    <a:pt x="22092" y="199591"/>
                  </a:lnTo>
                  <a:lnTo>
                    <a:pt x="22092" y="177464"/>
                  </a:lnTo>
                  <a:lnTo>
                    <a:pt x="66284" y="177464"/>
                  </a:lnTo>
                  <a:close/>
                  <a:moveTo>
                    <a:pt x="66284" y="133237"/>
                  </a:moveTo>
                  <a:lnTo>
                    <a:pt x="66284" y="155406"/>
                  </a:lnTo>
                  <a:lnTo>
                    <a:pt x="22092" y="155406"/>
                  </a:lnTo>
                  <a:lnTo>
                    <a:pt x="22092" y="133237"/>
                  </a:lnTo>
                  <a:close/>
                  <a:moveTo>
                    <a:pt x="22092" y="221684"/>
                  </a:moveTo>
                  <a:lnTo>
                    <a:pt x="66284" y="221684"/>
                  </a:lnTo>
                  <a:lnTo>
                    <a:pt x="66284" y="243811"/>
                  </a:lnTo>
                  <a:lnTo>
                    <a:pt x="22092" y="243811"/>
                  </a:lnTo>
                  <a:close/>
                  <a:moveTo>
                    <a:pt x="44192" y="333226"/>
                  </a:moveTo>
                  <a:lnTo>
                    <a:pt x="44192" y="265903"/>
                  </a:lnTo>
                  <a:lnTo>
                    <a:pt x="66284" y="265903"/>
                  </a:lnTo>
                  <a:lnTo>
                    <a:pt x="66284" y="310764"/>
                  </a:lnTo>
                  <a:lnTo>
                    <a:pt x="111152" y="310764"/>
                  </a:lnTo>
                  <a:lnTo>
                    <a:pt x="111152" y="333177"/>
                  </a:lnTo>
                  <a:close/>
                  <a:moveTo>
                    <a:pt x="133265" y="310764"/>
                  </a:moveTo>
                  <a:lnTo>
                    <a:pt x="155393" y="310764"/>
                  </a:lnTo>
                  <a:lnTo>
                    <a:pt x="155393" y="354956"/>
                  </a:lnTo>
                  <a:lnTo>
                    <a:pt x="133265" y="354956"/>
                  </a:lnTo>
                  <a:close/>
                  <a:moveTo>
                    <a:pt x="221705" y="354956"/>
                  </a:moveTo>
                  <a:lnTo>
                    <a:pt x="221705" y="310764"/>
                  </a:lnTo>
                  <a:lnTo>
                    <a:pt x="243832" y="310764"/>
                  </a:lnTo>
                  <a:lnTo>
                    <a:pt x="243832" y="354956"/>
                  </a:lnTo>
                  <a:close/>
                  <a:moveTo>
                    <a:pt x="333247" y="333198"/>
                  </a:moveTo>
                  <a:lnTo>
                    <a:pt x="265945" y="333198"/>
                  </a:lnTo>
                  <a:lnTo>
                    <a:pt x="265945" y="310764"/>
                  </a:lnTo>
                  <a:lnTo>
                    <a:pt x="310813" y="310764"/>
                  </a:lnTo>
                  <a:lnTo>
                    <a:pt x="310813" y="265903"/>
                  </a:lnTo>
                  <a:lnTo>
                    <a:pt x="333247" y="26590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  <p:grpSp>
        <p:nvGrpSpPr>
          <p:cNvPr id="30" name="Grupo 319">
            <a:extLst>
              <a:ext uri="{FF2B5EF4-FFF2-40B4-BE49-F238E27FC236}">
                <a16:creationId xmlns:a16="http://schemas.microsoft.com/office/drawing/2014/main" id="{6F231BC0-56B6-EFED-1227-F11CBAB8EBB4}"/>
              </a:ext>
            </a:extLst>
          </p:cNvPr>
          <p:cNvGrpSpPr/>
          <p:nvPr/>
        </p:nvGrpSpPr>
        <p:grpSpPr>
          <a:xfrm>
            <a:off x="1675404" y="3231960"/>
            <a:ext cx="377062" cy="377062"/>
            <a:chOff x="3273898" y="1741433"/>
            <a:chExt cx="377062" cy="377062"/>
          </a:xfrm>
        </p:grpSpPr>
        <p:sp>
          <p:nvSpPr>
            <p:cNvPr id="31" name="Forma libre: forma 86">
              <a:extLst>
                <a:ext uri="{FF2B5EF4-FFF2-40B4-BE49-F238E27FC236}">
                  <a16:creationId xmlns:a16="http://schemas.microsoft.com/office/drawing/2014/main" id="{F696CBA7-1022-3C21-03B8-E9CF3CEE9D9E}"/>
                </a:ext>
              </a:extLst>
            </p:cNvPr>
            <p:cNvSpPr/>
            <p:nvPr/>
          </p:nvSpPr>
          <p:spPr>
            <a:xfrm>
              <a:off x="3384370" y="1844199"/>
              <a:ext cx="156117" cy="156110"/>
            </a:xfrm>
            <a:custGeom>
              <a:avLst/>
              <a:gdLst>
                <a:gd name="connsiteX0" fmla="*/ 0 w 156117"/>
                <a:gd name="connsiteY0" fmla="*/ 156111 h 156110"/>
                <a:gd name="connsiteX1" fmla="*/ 156118 w 156117"/>
                <a:gd name="connsiteY1" fmla="*/ 156111 h 156110"/>
                <a:gd name="connsiteX2" fmla="*/ 156118 w 156117"/>
                <a:gd name="connsiteY2" fmla="*/ 0 h 156110"/>
                <a:gd name="connsiteX3" fmla="*/ 0 w 156117"/>
                <a:gd name="connsiteY3" fmla="*/ 0 h 156110"/>
                <a:gd name="connsiteX4" fmla="*/ 22099 w 156117"/>
                <a:gd name="connsiteY4" fmla="*/ 22092 h 156110"/>
                <a:gd name="connsiteX5" fmla="*/ 134025 w 156117"/>
                <a:gd name="connsiteY5" fmla="*/ 22092 h 156110"/>
                <a:gd name="connsiteX6" fmla="*/ 134025 w 156117"/>
                <a:gd name="connsiteY6" fmla="*/ 134018 h 156110"/>
                <a:gd name="connsiteX7" fmla="*/ 22099 w 156117"/>
                <a:gd name="connsiteY7" fmla="*/ 134018 h 15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17" h="156110">
                  <a:moveTo>
                    <a:pt x="0" y="156111"/>
                  </a:moveTo>
                  <a:lnTo>
                    <a:pt x="156118" y="156111"/>
                  </a:lnTo>
                  <a:lnTo>
                    <a:pt x="156118" y="0"/>
                  </a:lnTo>
                  <a:lnTo>
                    <a:pt x="0" y="0"/>
                  </a:lnTo>
                  <a:close/>
                  <a:moveTo>
                    <a:pt x="22099" y="22092"/>
                  </a:moveTo>
                  <a:lnTo>
                    <a:pt x="134025" y="22092"/>
                  </a:lnTo>
                  <a:lnTo>
                    <a:pt x="134025" y="134018"/>
                  </a:lnTo>
                  <a:lnTo>
                    <a:pt x="22099" y="134018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orma libre: forma 87">
              <a:extLst>
                <a:ext uri="{FF2B5EF4-FFF2-40B4-BE49-F238E27FC236}">
                  <a16:creationId xmlns:a16="http://schemas.microsoft.com/office/drawing/2014/main" id="{F3E45E5D-DC78-B682-68FB-CCB4CC06C38A}"/>
                </a:ext>
              </a:extLst>
            </p:cNvPr>
            <p:cNvSpPr/>
            <p:nvPr/>
          </p:nvSpPr>
          <p:spPr>
            <a:xfrm>
              <a:off x="3273898" y="1741433"/>
              <a:ext cx="377062" cy="377062"/>
            </a:xfrm>
            <a:custGeom>
              <a:avLst/>
              <a:gdLst>
                <a:gd name="connsiteX0" fmla="*/ 377055 w 377062"/>
                <a:gd name="connsiteY0" fmla="*/ 111145 h 377062"/>
                <a:gd name="connsiteX1" fmla="*/ 355298 w 377062"/>
                <a:gd name="connsiteY1" fmla="*/ 111145 h 377062"/>
                <a:gd name="connsiteX2" fmla="*/ 355298 w 377062"/>
                <a:gd name="connsiteY2" fmla="*/ 22099 h 377062"/>
                <a:gd name="connsiteX3" fmla="*/ 265903 w 377062"/>
                <a:gd name="connsiteY3" fmla="*/ 22099 h 377062"/>
                <a:gd name="connsiteX4" fmla="*/ 265903 w 377062"/>
                <a:gd name="connsiteY4" fmla="*/ 0 h 377062"/>
                <a:gd name="connsiteX5" fmla="*/ 111138 w 377062"/>
                <a:gd name="connsiteY5" fmla="*/ 0 h 377062"/>
                <a:gd name="connsiteX6" fmla="*/ 111138 w 377062"/>
                <a:gd name="connsiteY6" fmla="*/ 22099 h 377062"/>
                <a:gd name="connsiteX7" fmla="*/ 22099 w 377062"/>
                <a:gd name="connsiteY7" fmla="*/ 22099 h 377062"/>
                <a:gd name="connsiteX8" fmla="*/ 22099 w 377062"/>
                <a:gd name="connsiteY8" fmla="*/ 111145 h 377062"/>
                <a:gd name="connsiteX9" fmla="*/ 0 w 377062"/>
                <a:gd name="connsiteY9" fmla="*/ 111145 h 377062"/>
                <a:gd name="connsiteX10" fmla="*/ 0 w 377062"/>
                <a:gd name="connsiteY10" fmla="*/ 265910 h 377062"/>
                <a:gd name="connsiteX11" fmla="*/ 22099 w 377062"/>
                <a:gd name="connsiteY11" fmla="*/ 265910 h 377062"/>
                <a:gd name="connsiteX12" fmla="*/ 22099 w 377062"/>
                <a:gd name="connsiteY12" fmla="*/ 355297 h 377062"/>
                <a:gd name="connsiteX13" fmla="*/ 111152 w 377062"/>
                <a:gd name="connsiteY13" fmla="*/ 355297 h 377062"/>
                <a:gd name="connsiteX14" fmla="*/ 111152 w 377062"/>
                <a:gd name="connsiteY14" fmla="*/ 377062 h 377062"/>
                <a:gd name="connsiteX15" fmla="*/ 265917 w 377062"/>
                <a:gd name="connsiteY15" fmla="*/ 377062 h 377062"/>
                <a:gd name="connsiteX16" fmla="*/ 265917 w 377062"/>
                <a:gd name="connsiteY16" fmla="*/ 355297 h 377062"/>
                <a:gd name="connsiteX17" fmla="*/ 355305 w 377062"/>
                <a:gd name="connsiteY17" fmla="*/ 355297 h 377062"/>
                <a:gd name="connsiteX18" fmla="*/ 355305 w 377062"/>
                <a:gd name="connsiteY18" fmla="*/ 265903 h 377062"/>
                <a:gd name="connsiteX19" fmla="*/ 377062 w 377062"/>
                <a:gd name="connsiteY19" fmla="*/ 265903 h 377062"/>
                <a:gd name="connsiteX20" fmla="*/ 310771 w 377062"/>
                <a:gd name="connsiteY20" fmla="*/ 243811 h 377062"/>
                <a:gd name="connsiteX21" fmla="*/ 310771 w 377062"/>
                <a:gd name="connsiteY21" fmla="*/ 221684 h 377062"/>
                <a:gd name="connsiteX22" fmla="*/ 354956 w 377062"/>
                <a:gd name="connsiteY22" fmla="*/ 221684 h 377062"/>
                <a:gd name="connsiteX23" fmla="*/ 354956 w 377062"/>
                <a:gd name="connsiteY23" fmla="*/ 243811 h 377062"/>
                <a:gd name="connsiteX24" fmla="*/ 310771 w 377062"/>
                <a:gd name="connsiteY24" fmla="*/ 199591 h 377062"/>
                <a:gd name="connsiteX25" fmla="*/ 310771 w 377062"/>
                <a:gd name="connsiteY25" fmla="*/ 177464 h 377062"/>
                <a:gd name="connsiteX26" fmla="*/ 354956 w 377062"/>
                <a:gd name="connsiteY26" fmla="*/ 177464 h 377062"/>
                <a:gd name="connsiteX27" fmla="*/ 354956 w 377062"/>
                <a:gd name="connsiteY27" fmla="*/ 199591 h 377062"/>
                <a:gd name="connsiteX28" fmla="*/ 310771 w 377062"/>
                <a:gd name="connsiteY28" fmla="*/ 155372 h 377062"/>
                <a:gd name="connsiteX29" fmla="*/ 310771 w 377062"/>
                <a:gd name="connsiteY29" fmla="*/ 133237 h 377062"/>
                <a:gd name="connsiteX30" fmla="*/ 354956 w 377062"/>
                <a:gd name="connsiteY30" fmla="*/ 133237 h 377062"/>
                <a:gd name="connsiteX31" fmla="*/ 354956 w 377062"/>
                <a:gd name="connsiteY31" fmla="*/ 155406 h 377062"/>
                <a:gd name="connsiteX32" fmla="*/ 333205 w 377062"/>
                <a:gd name="connsiteY32" fmla="*/ 44192 h 377062"/>
                <a:gd name="connsiteX33" fmla="*/ 333205 w 377062"/>
                <a:gd name="connsiteY33" fmla="*/ 111117 h 377062"/>
                <a:gd name="connsiteX34" fmla="*/ 310771 w 377062"/>
                <a:gd name="connsiteY34" fmla="*/ 111117 h 377062"/>
                <a:gd name="connsiteX35" fmla="*/ 310771 w 377062"/>
                <a:gd name="connsiteY35" fmla="*/ 66256 h 377062"/>
                <a:gd name="connsiteX36" fmla="*/ 265903 w 377062"/>
                <a:gd name="connsiteY36" fmla="*/ 66256 h 377062"/>
                <a:gd name="connsiteX37" fmla="*/ 265903 w 377062"/>
                <a:gd name="connsiteY37" fmla="*/ 44164 h 377062"/>
                <a:gd name="connsiteX38" fmla="*/ 88376 w 377062"/>
                <a:gd name="connsiteY38" fmla="*/ 288672 h 377062"/>
                <a:gd name="connsiteX39" fmla="*/ 88376 w 377062"/>
                <a:gd name="connsiteY39" fmla="*/ 88376 h 377062"/>
                <a:gd name="connsiteX40" fmla="*/ 288679 w 377062"/>
                <a:gd name="connsiteY40" fmla="*/ 88376 h 377062"/>
                <a:gd name="connsiteX41" fmla="*/ 288679 w 377062"/>
                <a:gd name="connsiteY41" fmla="*/ 288672 h 377062"/>
                <a:gd name="connsiteX42" fmla="*/ 199591 w 377062"/>
                <a:gd name="connsiteY42" fmla="*/ 310764 h 377062"/>
                <a:gd name="connsiteX43" fmla="*/ 199591 w 377062"/>
                <a:gd name="connsiteY43" fmla="*/ 354956 h 377062"/>
                <a:gd name="connsiteX44" fmla="*/ 177464 w 377062"/>
                <a:gd name="connsiteY44" fmla="*/ 354956 h 377062"/>
                <a:gd name="connsiteX45" fmla="*/ 177464 w 377062"/>
                <a:gd name="connsiteY45" fmla="*/ 310764 h 377062"/>
                <a:gd name="connsiteX46" fmla="*/ 177464 w 377062"/>
                <a:gd name="connsiteY46" fmla="*/ 66284 h 377062"/>
                <a:gd name="connsiteX47" fmla="*/ 177464 w 377062"/>
                <a:gd name="connsiteY47" fmla="*/ 22092 h 377062"/>
                <a:gd name="connsiteX48" fmla="*/ 199591 w 377062"/>
                <a:gd name="connsiteY48" fmla="*/ 22092 h 377062"/>
                <a:gd name="connsiteX49" fmla="*/ 199591 w 377062"/>
                <a:gd name="connsiteY49" fmla="*/ 66284 h 377062"/>
                <a:gd name="connsiteX50" fmla="*/ 243811 w 377062"/>
                <a:gd name="connsiteY50" fmla="*/ 66284 h 377062"/>
                <a:gd name="connsiteX51" fmla="*/ 221684 w 377062"/>
                <a:gd name="connsiteY51" fmla="*/ 66284 h 377062"/>
                <a:gd name="connsiteX52" fmla="*/ 221684 w 377062"/>
                <a:gd name="connsiteY52" fmla="*/ 22092 h 377062"/>
                <a:gd name="connsiteX53" fmla="*/ 243811 w 377062"/>
                <a:gd name="connsiteY53" fmla="*/ 22092 h 377062"/>
                <a:gd name="connsiteX54" fmla="*/ 155372 w 377062"/>
                <a:gd name="connsiteY54" fmla="*/ 22092 h 377062"/>
                <a:gd name="connsiteX55" fmla="*/ 155372 w 377062"/>
                <a:gd name="connsiteY55" fmla="*/ 66284 h 377062"/>
                <a:gd name="connsiteX56" fmla="*/ 133265 w 377062"/>
                <a:gd name="connsiteY56" fmla="*/ 66284 h 377062"/>
                <a:gd name="connsiteX57" fmla="*/ 133265 w 377062"/>
                <a:gd name="connsiteY57" fmla="*/ 22092 h 377062"/>
                <a:gd name="connsiteX58" fmla="*/ 44192 w 377062"/>
                <a:gd name="connsiteY58" fmla="*/ 44192 h 377062"/>
                <a:gd name="connsiteX59" fmla="*/ 111152 w 377062"/>
                <a:gd name="connsiteY59" fmla="*/ 44192 h 377062"/>
                <a:gd name="connsiteX60" fmla="*/ 111152 w 377062"/>
                <a:gd name="connsiteY60" fmla="*/ 66284 h 377062"/>
                <a:gd name="connsiteX61" fmla="*/ 66284 w 377062"/>
                <a:gd name="connsiteY61" fmla="*/ 66284 h 377062"/>
                <a:gd name="connsiteX62" fmla="*/ 66284 w 377062"/>
                <a:gd name="connsiteY62" fmla="*/ 111145 h 377062"/>
                <a:gd name="connsiteX63" fmla="*/ 44192 w 377062"/>
                <a:gd name="connsiteY63" fmla="*/ 111145 h 377062"/>
                <a:gd name="connsiteX64" fmla="*/ 66284 w 377062"/>
                <a:gd name="connsiteY64" fmla="*/ 199591 h 377062"/>
                <a:gd name="connsiteX65" fmla="*/ 22092 w 377062"/>
                <a:gd name="connsiteY65" fmla="*/ 199591 h 377062"/>
                <a:gd name="connsiteX66" fmla="*/ 22092 w 377062"/>
                <a:gd name="connsiteY66" fmla="*/ 177464 h 377062"/>
                <a:gd name="connsiteX67" fmla="*/ 66284 w 377062"/>
                <a:gd name="connsiteY67" fmla="*/ 177464 h 377062"/>
                <a:gd name="connsiteX68" fmla="*/ 66284 w 377062"/>
                <a:gd name="connsiteY68" fmla="*/ 133237 h 377062"/>
                <a:gd name="connsiteX69" fmla="*/ 66284 w 377062"/>
                <a:gd name="connsiteY69" fmla="*/ 155406 h 377062"/>
                <a:gd name="connsiteX70" fmla="*/ 22092 w 377062"/>
                <a:gd name="connsiteY70" fmla="*/ 155406 h 377062"/>
                <a:gd name="connsiteX71" fmla="*/ 22092 w 377062"/>
                <a:gd name="connsiteY71" fmla="*/ 133237 h 377062"/>
                <a:gd name="connsiteX72" fmla="*/ 22092 w 377062"/>
                <a:gd name="connsiteY72" fmla="*/ 221684 h 377062"/>
                <a:gd name="connsiteX73" fmla="*/ 66284 w 377062"/>
                <a:gd name="connsiteY73" fmla="*/ 221684 h 377062"/>
                <a:gd name="connsiteX74" fmla="*/ 66284 w 377062"/>
                <a:gd name="connsiteY74" fmla="*/ 243811 h 377062"/>
                <a:gd name="connsiteX75" fmla="*/ 22092 w 377062"/>
                <a:gd name="connsiteY75" fmla="*/ 243811 h 377062"/>
                <a:gd name="connsiteX76" fmla="*/ 44192 w 377062"/>
                <a:gd name="connsiteY76" fmla="*/ 333226 h 377062"/>
                <a:gd name="connsiteX77" fmla="*/ 44192 w 377062"/>
                <a:gd name="connsiteY77" fmla="*/ 265903 h 377062"/>
                <a:gd name="connsiteX78" fmla="*/ 66284 w 377062"/>
                <a:gd name="connsiteY78" fmla="*/ 265903 h 377062"/>
                <a:gd name="connsiteX79" fmla="*/ 66284 w 377062"/>
                <a:gd name="connsiteY79" fmla="*/ 310764 h 377062"/>
                <a:gd name="connsiteX80" fmla="*/ 111152 w 377062"/>
                <a:gd name="connsiteY80" fmla="*/ 310764 h 377062"/>
                <a:gd name="connsiteX81" fmla="*/ 111152 w 377062"/>
                <a:gd name="connsiteY81" fmla="*/ 333177 h 377062"/>
                <a:gd name="connsiteX82" fmla="*/ 133265 w 377062"/>
                <a:gd name="connsiteY82" fmla="*/ 310764 h 377062"/>
                <a:gd name="connsiteX83" fmla="*/ 155393 w 377062"/>
                <a:gd name="connsiteY83" fmla="*/ 310764 h 377062"/>
                <a:gd name="connsiteX84" fmla="*/ 155393 w 377062"/>
                <a:gd name="connsiteY84" fmla="*/ 354956 h 377062"/>
                <a:gd name="connsiteX85" fmla="*/ 133265 w 377062"/>
                <a:gd name="connsiteY85" fmla="*/ 354956 h 377062"/>
                <a:gd name="connsiteX86" fmla="*/ 221705 w 377062"/>
                <a:gd name="connsiteY86" fmla="*/ 354956 h 377062"/>
                <a:gd name="connsiteX87" fmla="*/ 221705 w 377062"/>
                <a:gd name="connsiteY87" fmla="*/ 310764 h 377062"/>
                <a:gd name="connsiteX88" fmla="*/ 243832 w 377062"/>
                <a:gd name="connsiteY88" fmla="*/ 310764 h 377062"/>
                <a:gd name="connsiteX89" fmla="*/ 243832 w 377062"/>
                <a:gd name="connsiteY89" fmla="*/ 354956 h 377062"/>
                <a:gd name="connsiteX90" fmla="*/ 333247 w 377062"/>
                <a:gd name="connsiteY90" fmla="*/ 333198 h 377062"/>
                <a:gd name="connsiteX91" fmla="*/ 265945 w 377062"/>
                <a:gd name="connsiteY91" fmla="*/ 333198 h 377062"/>
                <a:gd name="connsiteX92" fmla="*/ 265945 w 377062"/>
                <a:gd name="connsiteY92" fmla="*/ 310764 h 377062"/>
                <a:gd name="connsiteX93" fmla="*/ 310813 w 377062"/>
                <a:gd name="connsiteY93" fmla="*/ 310764 h 377062"/>
                <a:gd name="connsiteX94" fmla="*/ 310813 w 377062"/>
                <a:gd name="connsiteY94" fmla="*/ 265903 h 377062"/>
                <a:gd name="connsiteX95" fmla="*/ 333247 w 377062"/>
                <a:gd name="connsiteY95" fmla="*/ 265903 h 37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377062" h="377062">
                  <a:moveTo>
                    <a:pt x="377055" y="111145"/>
                  </a:moveTo>
                  <a:lnTo>
                    <a:pt x="355298" y="111145"/>
                  </a:lnTo>
                  <a:lnTo>
                    <a:pt x="355298" y="22099"/>
                  </a:lnTo>
                  <a:lnTo>
                    <a:pt x="265903" y="22099"/>
                  </a:lnTo>
                  <a:lnTo>
                    <a:pt x="265903" y="0"/>
                  </a:lnTo>
                  <a:lnTo>
                    <a:pt x="111138" y="0"/>
                  </a:lnTo>
                  <a:lnTo>
                    <a:pt x="111138" y="22099"/>
                  </a:lnTo>
                  <a:lnTo>
                    <a:pt x="22099" y="22099"/>
                  </a:lnTo>
                  <a:lnTo>
                    <a:pt x="22099" y="111145"/>
                  </a:lnTo>
                  <a:lnTo>
                    <a:pt x="0" y="111145"/>
                  </a:lnTo>
                  <a:lnTo>
                    <a:pt x="0" y="265910"/>
                  </a:lnTo>
                  <a:lnTo>
                    <a:pt x="22099" y="265910"/>
                  </a:lnTo>
                  <a:lnTo>
                    <a:pt x="22099" y="355297"/>
                  </a:lnTo>
                  <a:lnTo>
                    <a:pt x="111152" y="355297"/>
                  </a:lnTo>
                  <a:lnTo>
                    <a:pt x="111152" y="377062"/>
                  </a:lnTo>
                  <a:lnTo>
                    <a:pt x="265917" y="377062"/>
                  </a:lnTo>
                  <a:lnTo>
                    <a:pt x="265917" y="355297"/>
                  </a:lnTo>
                  <a:lnTo>
                    <a:pt x="355305" y="355297"/>
                  </a:lnTo>
                  <a:lnTo>
                    <a:pt x="355305" y="265903"/>
                  </a:lnTo>
                  <a:lnTo>
                    <a:pt x="377062" y="265903"/>
                  </a:lnTo>
                  <a:close/>
                  <a:moveTo>
                    <a:pt x="310771" y="243811"/>
                  </a:moveTo>
                  <a:lnTo>
                    <a:pt x="310771" y="221684"/>
                  </a:lnTo>
                  <a:lnTo>
                    <a:pt x="354956" y="221684"/>
                  </a:lnTo>
                  <a:lnTo>
                    <a:pt x="354956" y="243811"/>
                  </a:lnTo>
                  <a:close/>
                  <a:moveTo>
                    <a:pt x="310771" y="199591"/>
                  </a:moveTo>
                  <a:lnTo>
                    <a:pt x="310771" y="177464"/>
                  </a:lnTo>
                  <a:lnTo>
                    <a:pt x="354956" y="177464"/>
                  </a:lnTo>
                  <a:lnTo>
                    <a:pt x="354956" y="199591"/>
                  </a:lnTo>
                  <a:close/>
                  <a:moveTo>
                    <a:pt x="310771" y="155372"/>
                  </a:moveTo>
                  <a:lnTo>
                    <a:pt x="310771" y="133237"/>
                  </a:lnTo>
                  <a:lnTo>
                    <a:pt x="354956" y="133237"/>
                  </a:lnTo>
                  <a:lnTo>
                    <a:pt x="354956" y="155406"/>
                  </a:lnTo>
                  <a:close/>
                  <a:moveTo>
                    <a:pt x="333205" y="44192"/>
                  </a:moveTo>
                  <a:lnTo>
                    <a:pt x="333205" y="111117"/>
                  </a:lnTo>
                  <a:lnTo>
                    <a:pt x="310771" y="111117"/>
                  </a:lnTo>
                  <a:lnTo>
                    <a:pt x="310771" y="66256"/>
                  </a:lnTo>
                  <a:lnTo>
                    <a:pt x="265903" y="66256"/>
                  </a:lnTo>
                  <a:lnTo>
                    <a:pt x="265903" y="44164"/>
                  </a:lnTo>
                  <a:close/>
                  <a:moveTo>
                    <a:pt x="88376" y="288672"/>
                  </a:moveTo>
                  <a:lnTo>
                    <a:pt x="88376" y="88376"/>
                  </a:lnTo>
                  <a:lnTo>
                    <a:pt x="288679" y="88376"/>
                  </a:lnTo>
                  <a:lnTo>
                    <a:pt x="288679" y="288672"/>
                  </a:lnTo>
                  <a:close/>
                  <a:moveTo>
                    <a:pt x="199591" y="310764"/>
                  </a:moveTo>
                  <a:lnTo>
                    <a:pt x="199591" y="354956"/>
                  </a:lnTo>
                  <a:lnTo>
                    <a:pt x="177464" y="354956"/>
                  </a:lnTo>
                  <a:lnTo>
                    <a:pt x="177464" y="310764"/>
                  </a:lnTo>
                  <a:close/>
                  <a:moveTo>
                    <a:pt x="177464" y="66284"/>
                  </a:moveTo>
                  <a:lnTo>
                    <a:pt x="177464" y="22092"/>
                  </a:lnTo>
                  <a:lnTo>
                    <a:pt x="199591" y="22092"/>
                  </a:lnTo>
                  <a:lnTo>
                    <a:pt x="199591" y="66284"/>
                  </a:lnTo>
                  <a:close/>
                  <a:moveTo>
                    <a:pt x="243811" y="66284"/>
                  </a:moveTo>
                  <a:lnTo>
                    <a:pt x="221684" y="66284"/>
                  </a:lnTo>
                  <a:lnTo>
                    <a:pt x="221684" y="22092"/>
                  </a:lnTo>
                  <a:lnTo>
                    <a:pt x="243811" y="22092"/>
                  </a:lnTo>
                  <a:close/>
                  <a:moveTo>
                    <a:pt x="155372" y="22092"/>
                  </a:moveTo>
                  <a:lnTo>
                    <a:pt x="155372" y="66284"/>
                  </a:lnTo>
                  <a:lnTo>
                    <a:pt x="133265" y="66284"/>
                  </a:lnTo>
                  <a:lnTo>
                    <a:pt x="133265" y="22092"/>
                  </a:lnTo>
                  <a:close/>
                  <a:moveTo>
                    <a:pt x="44192" y="44192"/>
                  </a:moveTo>
                  <a:lnTo>
                    <a:pt x="111152" y="44192"/>
                  </a:lnTo>
                  <a:lnTo>
                    <a:pt x="111152" y="66284"/>
                  </a:lnTo>
                  <a:lnTo>
                    <a:pt x="66284" y="66284"/>
                  </a:lnTo>
                  <a:lnTo>
                    <a:pt x="66284" y="111145"/>
                  </a:lnTo>
                  <a:lnTo>
                    <a:pt x="44192" y="111145"/>
                  </a:lnTo>
                  <a:close/>
                  <a:moveTo>
                    <a:pt x="66284" y="199591"/>
                  </a:moveTo>
                  <a:lnTo>
                    <a:pt x="22092" y="199591"/>
                  </a:lnTo>
                  <a:lnTo>
                    <a:pt x="22092" y="177464"/>
                  </a:lnTo>
                  <a:lnTo>
                    <a:pt x="66284" y="177464"/>
                  </a:lnTo>
                  <a:close/>
                  <a:moveTo>
                    <a:pt x="66284" y="133237"/>
                  </a:moveTo>
                  <a:lnTo>
                    <a:pt x="66284" y="155406"/>
                  </a:lnTo>
                  <a:lnTo>
                    <a:pt x="22092" y="155406"/>
                  </a:lnTo>
                  <a:lnTo>
                    <a:pt x="22092" y="133237"/>
                  </a:lnTo>
                  <a:close/>
                  <a:moveTo>
                    <a:pt x="22092" y="221684"/>
                  </a:moveTo>
                  <a:lnTo>
                    <a:pt x="66284" y="221684"/>
                  </a:lnTo>
                  <a:lnTo>
                    <a:pt x="66284" y="243811"/>
                  </a:lnTo>
                  <a:lnTo>
                    <a:pt x="22092" y="243811"/>
                  </a:lnTo>
                  <a:close/>
                  <a:moveTo>
                    <a:pt x="44192" y="333226"/>
                  </a:moveTo>
                  <a:lnTo>
                    <a:pt x="44192" y="265903"/>
                  </a:lnTo>
                  <a:lnTo>
                    <a:pt x="66284" y="265903"/>
                  </a:lnTo>
                  <a:lnTo>
                    <a:pt x="66284" y="310764"/>
                  </a:lnTo>
                  <a:lnTo>
                    <a:pt x="111152" y="310764"/>
                  </a:lnTo>
                  <a:lnTo>
                    <a:pt x="111152" y="333177"/>
                  </a:lnTo>
                  <a:close/>
                  <a:moveTo>
                    <a:pt x="133265" y="310764"/>
                  </a:moveTo>
                  <a:lnTo>
                    <a:pt x="155393" y="310764"/>
                  </a:lnTo>
                  <a:lnTo>
                    <a:pt x="155393" y="354956"/>
                  </a:lnTo>
                  <a:lnTo>
                    <a:pt x="133265" y="354956"/>
                  </a:lnTo>
                  <a:close/>
                  <a:moveTo>
                    <a:pt x="221705" y="354956"/>
                  </a:moveTo>
                  <a:lnTo>
                    <a:pt x="221705" y="310764"/>
                  </a:lnTo>
                  <a:lnTo>
                    <a:pt x="243832" y="310764"/>
                  </a:lnTo>
                  <a:lnTo>
                    <a:pt x="243832" y="354956"/>
                  </a:lnTo>
                  <a:close/>
                  <a:moveTo>
                    <a:pt x="333247" y="333198"/>
                  </a:moveTo>
                  <a:lnTo>
                    <a:pt x="265945" y="333198"/>
                  </a:lnTo>
                  <a:lnTo>
                    <a:pt x="265945" y="310764"/>
                  </a:lnTo>
                  <a:lnTo>
                    <a:pt x="310813" y="310764"/>
                  </a:lnTo>
                  <a:lnTo>
                    <a:pt x="310813" y="265903"/>
                  </a:lnTo>
                  <a:lnTo>
                    <a:pt x="333247" y="26590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  <p:grpSp>
        <p:nvGrpSpPr>
          <p:cNvPr id="33" name="Grupo 319">
            <a:extLst>
              <a:ext uri="{FF2B5EF4-FFF2-40B4-BE49-F238E27FC236}">
                <a16:creationId xmlns:a16="http://schemas.microsoft.com/office/drawing/2014/main" id="{726F91C5-D8C4-FF60-0B2E-98BD491B7633}"/>
              </a:ext>
            </a:extLst>
          </p:cNvPr>
          <p:cNvGrpSpPr/>
          <p:nvPr/>
        </p:nvGrpSpPr>
        <p:grpSpPr>
          <a:xfrm>
            <a:off x="4312089" y="3231960"/>
            <a:ext cx="377062" cy="377062"/>
            <a:chOff x="3273898" y="1741433"/>
            <a:chExt cx="377062" cy="377062"/>
          </a:xfrm>
        </p:grpSpPr>
        <p:sp>
          <p:nvSpPr>
            <p:cNvPr id="34" name="Forma libre: forma 86">
              <a:extLst>
                <a:ext uri="{FF2B5EF4-FFF2-40B4-BE49-F238E27FC236}">
                  <a16:creationId xmlns:a16="http://schemas.microsoft.com/office/drawing/2014/main" id="{DB7B7111-8B44-C9F3-68D1-5BD4CA4C6608}"/>
                </a:ext>
              </a:extLst>
            </p:cNvPr>
            <p:cNvSpPr/>
            <p:nvPr/>
          </p:nvSpPr>
          <p:spPr>
            <a:xfrm>
              <a:off x="3384370" y="1844199"/>
              <a:ext cx="156117" cy="156110"/>
            </a:xfrm>
            <a:custGeom>
              <a:avLst/>
              <a:gdLst>
                <a:gd name="connsiteX0" fmla="*/ 0 w 156117"/>
                <a:gd name="connsiteY0" fmla="*/ 156111 h 156110"/>
                <a:gd name="connsiteX1" fmla="*/ 156118 w 156117"/>
                <a:gd name="connsiteY1" fmla="*/ 156111 h 156110"/>
                <a:gd name="connsiteX2" fmla="*/ 156118 w 156117"/>
                <a:gd name="connsiteY2" fmla="*/ 0 h 156110"/>
                <a:gd name="connsiteX3" fmla="*/ 0 w 156117"/>
                <a:gd name="connsiteY3" fmla="*/ 0 h 156110"/>
                <a:gd name="connsiteX4" fmla="*/ 22099 w 156117"/>
                <a:gd name="connsiteY4" fmla="*/ 22092 h 156110"/>
                <a:gd name="connsiteX5" fmla="*/ 134025 w 156117"/>
                <a:gd name="connsiteY5" fmla="*/ 22092 h 156110"/>
                <a:gd name="connsiteX6" fmla="*/ 134025 w 156117"/>
                <a:gd name="connsiteY6" fmla="*/ 134018 h 156110"/>
                <a:gd name="connsiteX7" fmla="*/ 22099 w 156117"/>
                <a:gd name="connsiteY7" fmla="*/ 134018 h 15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17" h="156110">
                  <a:moveTo>
                    <a:pt x="0" y="156111"/>
                  </a:moveTo>
                  <a:lnTo>
                    <a:pt x="156118" y="156111"/>
                  </a:lnTo>
                  <a:lnTo>
                    <a:pt x="156118" y="0"/>
                  </a:lnTo>
                  <a:lnTo>
                    <a:pt x="0" y="0"/>
                  </a:lnTo>
                  <a:close/>
                  <a:moveTo>
                    <a:pt x="22099" y="22092"/>
                  </a:moveTo>
                  <a:lnTo>
                    <a:pt x="134025" y="22092"/>
                  </a:lnTo>
                  <a:lnTo>
                    <a:pt x="134025" y="134018"/>
                  </a:lnTo>
                  <a:lnTo>
                    <a:pt x="22099" y="134018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orma libre: forma 87">
              <a:extLst>
                <a:ext uri="{FF2B5EF4-FFF2-40B4-BE49-F238E27FC236}">
                  <a16:creationId xmlns:a16="http://schemas.microsoft.com/office/drawing/2014/main" id="{550E2A9C-32D6-A026-AF5A-B6963161D938}"/>
                </a:ext>
              </a:extLst>
            </p:cNvPr>
            <p:cNvSpPr/>
            <p:nvPr/>
          </p:nvSpPr>
          <p:spPr>
            <a:xfrm>
              <a:off x="3273898" y="1741433"/>
              <a:ext cx="377062" cy="377062"/>
            </a:xfrm>
            <a:custGeom>
              <a:avLst/>
              <a:gdLst>
                <a:gd name="connsiteX0" fmla="*/ 377055 w 377062"/>
                <a:gd name="connsiteY0" fmla="*/ 111145 h 377062"/>
                <a:gd name="connsiteX1" fmla="*/ 355298 w 377062"/>
                <a:gd name="connsiteY1" fmla="*/ 111145 h 377062"/>
                <a:gd name="connsiteX2" fmla="*/ 355298 w 377062"/>
                <a:gd name="connsiteY2" fmla="*/ 22099 h 377062"/>
                <a:gd name="connsiteX3" fmla="*/ 265903 w 377062"/>
                <a:gd name="connsiteY3" fmla="*/ 22099 h 377062"/>
                <a:gd name="connsiteX4" fmla="*/ 265903 w 377062"/>
                <a:gd name="connsiteY4" fmla="*/ 0 h 377062"/>
                <a:gd name="connsiteX5" fmla="*/ 111138 w 377062"/>
                <a:gd name="connsiteY5" fmla="*/ 0 h 377062"/>
                <a:gd name="connsiteX6" fmla="*/ 111138 w 377062"/>
                <a:gd name="connsiteY6" fmla="*/ 22099 h 377062"/>
                <a:gd name="connsiteX7" fmla="*/ 22099 w 377062"/>
                <a:gd name="connsiteY7" fmla="*/ 22099 h 377062"/>
                <a:gd name="connsiteX8" fmla="*/ 22099 w 377062"/>
                <a:gd name="connsiteY8" fmla="*/ 111145 h 377062"/>
                <a:gd name="connsiteX9" fmla="*/ 0 w 377062"/>
                <a:gd name="connsiteY9" fmla="*/ 111145 h 377062"/>
                <a:gd name="connsiteX10" fmla="*/ 0 w 377062"/>
                <a:gd name="connsiteY10" fmla="*/ 265910 h 377062"/>
                <a:gd name="connsiteX11" fmla="*/ 22099 w 377062"/>
                <a:gd name="connsiteY11" fmla="*/ 265910 h 377062"/>
                <a:gd name="connsiteX12" fmla="*/ 22099 w 377062"/>
                <a:gd name="connsiteY12" fmla="*/ 355297 h 377062"/>
                <a:gd name="connsiteX13" fmla="*/ 111152 w 377062"/>
                <a:gd name="connsiteY13" fmla="*/ 355297 h 377062"/>
                <a:gd name="connsiteX14" fmla="*/ 111152 w 377062"/>
                <a:gd name="connsiteY14" fmla="*/ 377062 h 377062"/>
                <a:gd name="connsiteX15" fmla="*/ 265917 w 377062"/>
                <a:gd name="connsiteY15" fmla="*/ 377062 h 377062"/>
                <a:gd name="connsiteX16" fmla="*/ 265917 w 377062"/>
                <a:gd name="connsiteY16" fmla="*/ 355297 h 377062"/>
                <a:gd name="connsiteX17" fmla="*/ 355305 w 377062"/>
                <a:gd name="connsiteY17" fmla="*/ 355297 h 377062"/>
                <a:gd name="connsiteX18" fmla="*/ 355305 w 377062"/>
                <a:gd name="connsiteY18" fmla="*/ 265903 h 377062"/>
                <a:gd name="connsiteX19" fmla="*/ 377062 w 377062"/>
                <a:gd name="connsiteY19" fmla="*/ 265903 h 377062"/>
                <a:gd name="connsiteX20" fmla="*/ 310771 w 377062"/>
                <a:gd name="connsiteY20" fmla="*/ 243811 h 377062"/>
                <a:gd name="connsiteX21" fmla="*/ 310771 w 377062"/>
                <a:gd name="connsiteY21" fmla="*/ 221684 h 377062"/>
                <a:gd name="connsiteX22" fmla="*/ 354956 w 377062"/>
                <a:gd name="connsiteY22" fmla="*/ 221684 h 377062"/>
                <a:gd name="connsiteX23" fmla="*/ 354956 w 377062"/>
                <a:gd name="connsiteY23" fmla="*/ 243811 h 377062"/>
                <a:gd name="connsiteX24" fmla="*/ 310771 w 377062"/>
                <a:gd name="connsiteY24" fmla="*/ 199591 h 377062"/>
                <a:gd name="connsiteX25" fmla="*/ 310771 w 377062"/>
                <a:gd name="connsiteY25" fmla="*/ 177464 h 377062"/>
                <a:gd name="connsiteX26" fmla="*/ 354956 w 377062"/>
                <a:gd name="connsiteY26" fmla="*/ 177464 h 377062"/>
                <a:gd name="connsiteX27" fmla="*/ 354956 w 377062"/>
                <a:gd name="connsiteY27" fmla="*/ 199591 h 377062"/>
                <a:gd name="connsiteX28" fmla="*/ 310771 w 377062"/>
                <a:gd name="connsiteY28" fmla="*/ 155372 h 377062"/>
                <a:gd name="connsiteX29" fmla="*/ 310771 w 377062"/>
                <a:gd name="connsiteY29" fmla="*/ 133237 h 377062"/>
                <a:gd name="connsiteX30" fmla="*/ 354956 w 377062"/>
                <a:gd name="connsiteY30" fmla="*/ 133237 h 377062"/>
                <a:gd name="connsiteX31" fmla="*/ 354956 w 377062"/>
                <a:gd name="connsiteY31" fmla="*/ 155406 h 377062"/>
                <a:gd name="connsiteX32" fmla="*/ 333205 w 377062"/>
                <a:gd name="connsiteY32" fmla="*/ 44192 h 377062"/>
                <a:gd name="connsiteX33" fmla="*/ 333205 w 377062"/>
                <a:gd name="connsiteY33" fmla="*/ 111117 h 377062"/>
                <a:gd name="connsiteX34" fmla="*/ 310771 w 377062"/>
                <a:gd name="connsiteY34" fmla="*/ 111117 h 377062"/>
                <a:gd name="connsiteX35" fmla="*/ 310771 w 377062"/>
                <a:gd name="connsiteY35" fmla="*/ 66256 h 377062"/>
                <a:gd name="connsiteX36" fmla="*/ 265903 w 377062"/>
                <a:gd name="connsiteY36" fmla="*/ 66256 h 377062"/>
                <a:gd name="connsiteX37" fmla="*/ 265903 w 377062"/>
                <a:gd name="connsiteY37" fmla="*/ 44164 h 377062"/>
                <a:gd name="connsiteX38" fmla="*/ 88376 w 377062"/>
                <a:gd name="connsiteY38" fmla="*/ 288672 h 377062"/>
                <a:gd name="connsiteX39" fmla="*/ 88376 w 377062"/>
                <a:gd name="connsiteY39" fmla="*/ 88376 h 377062"/>
                <a:gd name="connsiteX40" fmla="*/ 288679 w 377062"/>
                <a:gd name="connsiteY40" fmla="*/ 88376 h 377062"/>
                <a:gd name="connsiteX41" fmla="*/ 288679 w 377062"/>
                <a:gd name="connsiteY41" fmla="*/ 288672 h 377062"/>
                <a:gd name="connsiteX42" fmla="*/ 199591 w 377062"/>
                <a:gd name="connsiteY42" fmla="*/ 310764 h 377062"/>
                <a:gd name="connsiteX43" fmla="*/ 199591 w 377062"/>
                <a:gd name="connsiteY43" fmla="*/ 354956 h 377062"/>
                <a:gd name="connsiteX44" fmla="*/ 177464 w 377062"/>
                <a:gd name="connsiteY44" fmla="*/ 354956 h 377062"/>
                <a:gd name="connsiteX45" fmla="*/ 177464 w 377062"/>
                <a:gd name="connsiteY45" fmla="*/ 310764 h 377062"/>
                <a:gd name="connsiteX46" fmla="*/ 177464 w 377062"/>
                <a:gd name="connsiteY46" fmla="*/ 66284 h 377062"/>
                <a:gd name="connsiteX47" fmla="*/ 177464 w 377062"/>
                <a:gd name="connsiteY47" fmla="*/ 22092 h 377062"/>
                <a:gd name="connsiteX48" fmla="*/ 199591 w 377062"/>
                <a:gd name="connsiteY48" fmla="*/ 22092 h 377062"/>
                <a:gd name="connsiteX49" fmla="*/ 199591 w 377062"/>
                <a:gd name="connsiteY49" fmla="*/ 66284 h 377062"/>
                <a:gd name="connsiteX50" fmla="*/ 243811 w 377062"/>
                <a:gd name="connsiteY50" fmla="*/ 66284 h 377062"/>
                <a:gd name="connsiteX51" fmla="*/ 221684 w 377062"/>
                <a:gd name="connsiteY51" fmla="*/ 66284 h 377062"/>
                <a:gd name="connsiteX52" fmla="*/ 221684 w 377062"/>
                <a:gd name="connsiteY52" fmla="*/ 22092 h 377062"/>
                <a:gd name="connsiteX53" fmla="*/ 243811 w 377062"/>
                <a:gd name="connsiteY53" fmla="*/ 22092 h 377062"/>
                <a:gd name="connsiteX54" fmla="*/ 155372 w 377062"/>
                <a:gd name="connsiteY54" fmla="*/ 22092 h 377062"/>
                <a:gd name="connsiteX55" fmla="*/ 155372 w 377062"/>
                <a:gd name="connsiteY55" fmla="*/ 66284 h 377062"/>
                <a:gd name="connsiteX56" fmla="*/ 133265 w 377062"/>
                <a:gd name="connsiteY56" fmla="*/ 66284 h 377062"/>
                <a:gd name="connsiteX57" fmla="*/ 133265 w 377062"/>
                <a:gd name="connsiteY57" fmla="*/ 22092 h 377062"/>
                <a:gd name="connsiteX58" fmla="*/ 44192 w 377062"/>
                <a:gd name="connsiteY58" fmla="*/ 44192 h 377062"/>
                <a:gd name="connsiteX59" fmla="*/ 111152 w 377062"/>
                <a:gd name="connsiteY59" fmla="*/ 44192 h 377062"/>
                <a:gd name="connsiteX60" fmla="*/ 111152 w 377062"/>
                <a:gd name="connsiteY60" fmla="*/ 66284 h 377062"/>
                <a:gd name="connsiteX61" fmla="*/ 66284 w 377062"/>
                <a:gd name="connsiteY61" fmla="*/ 66284 h 377062"/>
                <a:gd name="connsiteX62" fmla="*/ 66284 w 377062"/>
                <a:gd name="connsiteY62" fmla="*/ 111145 h 377062"/>
                <a:gd name="connsiteX63" fmla="*/ 44192 w 377062"/>
                <a:gd name="connsiteY63" fmla="*/ 111145 h 377062"/>
                <a:gd name="connsiteX64" fmla="*/ 66284 w 377062"/>
                <a:gd name="connsiteY64" fmla="*/ 199591 h 377062"/>
                <a:gd name="connsiteX65" fmla="*/ 22092 w 377062"/>
                <a:gd name="connsiteY65" fmla="*/ 199591 h 377062"/>
                <a:gd name="connsiteX66" fmla="*/ 22092 w 377062"/>
                <a:gd name="connsiteY66" fmla="*/ 177464 h 377062"/>
                <a:gd name="connsiteX67" fmla="*/ 66284 w 377062"/>
                <a:gd name="connsiteY67" fmla="*/ 177464 h 377062"/>
                <a:gd name="connsiteX68" fmla="*/ 66284 w 377062"/>
                <a:gd name="connsiteY68" fmla="*/ 133237 h 377062"/>
                <a:gd name="connsiteX69" fmla="*/ 66284 w 377062"/>
                <a:gd name="connsiteY69" fmla="*/ 155406 h 377062"/>
                <a:gd name="connsiteX70" fmla="*/ 22092 w 377062"/>
                <a:gd name="connsiteY70" fmla="*/ 155406 h 377062"/>
                <a:gd name="connsiteX71" fmla="*/ 22092 w 377062"/>
                <a:gd name="connsiteY71" fmla="*/ 133237 h 377062"/>
                <a:gd name="connsiteX72" fmla="*/ 22092 w 377062"/>
                <a:gd name="connsiteY72" fmla="*/ 221684 h 377062"/>
                <a:gd name="connsiteX73" fmla="*/ 66284 w 377062"/>
                <a:gd name="connsiteY73" fmla="*/ 221684 h 377062"/>
                <a:gd name="connsiteX74" fmla="*/ 66284 w 377062"/>
                <a:gd name="connsiteY74" fmla="*/ 243811 h 377062"/>
                <a:gd name="connsiteX75" fmla="*/ 22092 w 377062"/>
                <a:gd name="connsiteY75" fmla="*/ 243811 h 377062"/>
                <a:gd name="connsiteX76" fmla="*/ 44192 w 377062"/>
                <a:gd name="connsiteY76" fmla="*/ 333226 h 377062"/>
                <a:gd name="connsiteX77" fmla="*/ 44192 w 377062"/>
                <a:gd name="connsiteY77" fmla="*/ 265903 h 377062"/>
                <a:gd name="connsiteX78" fmla="*/ 66284 w 377062"/>
                <a:gd name="connsiteY78" fmla="*/ 265903 h 377062"/>
                <a:gd name="connsiteX79" fmla="*/ 66284 w 377062"/>
                <a:gd name="connsiteY79" fmla="*/ 310764 h 377062"/>
                <a:gd name="connsiteX80" fmla="*/ 111152 w 377062"/>
                <a:gd name="connsiteY80" fmla="*/ 310764 h 377062"/>
                <a:gd name="connsiteX81" fmla="*/ 111152 w 377062"/>
                <a:gd name="connsiteY81" fmla="*/ 333177 h 377062"/>
                <a:gd name="connsiteX82" fmla="*/ 133265 w 377062"/>
                <a:gd name="connsiteY82" fmla="*/ 310764 h 377062"/>
                <a:gd name="connsiteX83" fmla="*/ 155393 w 377062"/>
                <a:gd name="connsiteY83" fmla="*/ 310764 h 377062"/>
                <a:gd name="connsiteX84" fmla="*/ 155393 w 377062"/>
                <a:gd name="connsiteY84" fmla="*/ 354956 h 377062"/>
                <a:gd name="connsiteX85" fmla="*/ 133265 w 377062"/>
                <a:gd name="connsiteY85" fmla="*/ 354956 h 377062"/>
                <a:gd name="connsiteX86" fmla="*/ 221705 w 377062"/>
                <a:gd name="connsiteY86" fmla="*/ 354956 h 377062"/>
                <a:gd name="connsiteX87" fmla="*/ 221705 w 377062"/>
                <a:gd name="connsiteY87" fmla="*/ 310764 h 377062"/>
                <a:gd name="connsiteX88" fmla="*/ 243832 w 377062"/>
                <a:gd name="connsiteY88" fmla="*/ 310764 h 377062"/>
                <a:gd name="connsiteX89" fmla="*/ 243832 w 377062"/>
                <a:gd name="connsiteY89" fmla="*/ 354956 h 377062"/>
                <a:gd name="connsiteX90" fmla="*/ 333247 w 377062"/>
                <a:gd name="connsiteY90" fmla="*/ 333198 h 377062"/>
                <a:gd name="connsiteX91" fmla="*/ 265945 w 377062"/>
                <a:gd name="connsiteY91" fmla="*/ 333198 h 377062"/>
                <a:gd name="connsiteX92" fmla="*/ 265945 w 377062"/>
                <a:gd name="connsiteY92" fmla="*/ 310764 h 377062"/>
                <a:gd name="connsiteX93" fmla="*/ 310813 w 377062"/>
                <a:gd name="connsiteY93" fmla="*/ 310764 h 377062"/>
                <a:gd name="connsiteX94" fmla="*/ 310813 w 377062"/>
                <a:gd name="connsiteY94" fmla="*/ 265903 h 377062"/>
                <a:gd name="connsiteX95" fmla="*/ 333247 w 377062"/>
                <a:gd name="connsiteY95" fmla="*/ 265903 h 37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377062" h="377062">
                  <a:moveTo>
                    <a:pt x="377055" y="111145"/>
                  </a:moveTo>
                  <a:lnTo>
                    <a:pt x="355298" y="111145"/>
                  </a:lnTo>
                  <a:lnTo>
                    <a:pt x="355298" y="22099"/>
                  </a:lnTo>
                  <a:lnTo>
                    <a:pt x="265903" y="22099"/>
                  </a:lnTo>
                  <a:lnTo>
                    <a:pt x="265903" y="0"/>
                  </a:lnTo>
                  <a:lnTo>
                    <a:pt x="111138" y="0"/>
                  </a:lnTo>
                  <a:lnTo>
                    <a:pt x="111138" y="22099"/>
                  </a:lnTo>
                  <a:lnTo>
                    <a:pt x="22099" y="22099"/>
                  </a:lnTo>
                  <a:lnTo>
                    <a:pt x="22099" y="111145"/>
                  </a:lnTo>
                  <a:lnTo>
                    <a:pt x="0" y="111145"/>
                  </a:lnTo>
                  <a:lnTo>
                    <a:pt x="0" y="265910"/>
                  </a:lnTo>
                  <a:lnTo>
                    <a:pt x="22099" y="265910"/>
                  </a:lnTo>
                  <a:lnTo>
                    <a:pt x="22099" y="355297"/>
                  </a:lnTo>
                  <a:lnTo>
                    <a:pt x="111152" y="355297"/>
                  </a:lnTo>
                  <a:lnTo>
                    <a:pt x="111152" y="377062"/>
                  </a:lnTo>
                  <a:lnTo>
                    <a:pt x="265917" y="377062"/>
                  </a:lnTo>
                  <a:lnTo>
                    <a:pt x="265917" y="355297"/>
                  </a:lnTo>
                  <a:lnTo>
                    <a:pt x="355305" y="355297"/>
                  </a:lnTo>
                  <a:lnTo>
                    <a:pt x="355305" y="265903"/>
                  </a:lnTo>
                  <a:lnTo>
                    <a:pt x="377062" y="265903"/>
                  </a:lnTo>
                  <a:close/>
                  <a:moveTo>
                    <a:pt x="310771" y="243811"/>
                  </a:moveTo>
                  <a:lnTo>
                    <a:pt x="310771" y="221684"/>
                  </a:lnTo>
                  <a:lnTo>
                    <a:pt x="354956" y="221684"/>
                  </a:lnTo>
                  <a:lnTo>
                    <a:pt x="354956" y="243811"/>
                  </a:lnTo>
                  <a:close/>
                  <a:moveTo>
                    <a:pt x="310771" y="199591"/>
                  </a:moveTo>
                  <a:lnTo>
                    <a:pt x="310771" y="177464"/>
                  </a:lnTo>
                  <a:lnTo>
                    <a:pt x="354956" y="177464"/>
                  </a:lnTo>
                  <a:lnTo>
                    <a:pt x="354956" y="199591"/>
                  </a:lnTo>
                  <a:close/>
                  <a:moveTo>
                    <a:pt x="310771" y="155372"/>
                  </a:moveTo>
                  <a:lnTo>
                    <a:pt x="310771" y="133237"/>
                  </a:lnTo>
                  <a:lnTo>
                    <a:pt x="354956" y="133237"/>
                  </a:lnTo>
                  <a:lnTo>
                    <a:pt x="354956" y="155406"/>
                  </a:lnTo>
                  <a:close/>
                  <a:moveTo>
                    <a:pt x="333205" y="44192"/>
                  </a:moveTo>
                  <a:lnTo>
                    <a:pt x="333205" y="111117"/>
                  </a:lnTo>
                  <a:lnTo>
                    <a:pt x="310771" y="111117"/>
                  </a:lnTo>
                  <a:lnTo>
                    <a:pt x="310771" y="66256"/>
                  </a:lnTo>
                  <a:lnTo>
                    <a:pt x="265903" y="66256"/>
                  </a:lnTo>
                  <a:lnTo>
                    <a:pt x="265903" y="44164"/>
                  </a:lnTo>
                  <a:close/>
                  <a:moveTo>
                    <a:pt x="88376" y="288672"/>
                  </a:moveTo>
                  <a:lnTo>
                    <a:pt x="88376" y="88376"/>
                  </a:lnTo>
                  <a:lnTo>
                    <a:pt x="288679" y="88376"/>
                  </a:lnTo>
                  <a:lnTo>
                    <a:pt x="288679" y="288672"/>
                  </a:lnTo>
                  <a:close/>
                  <a:moveTo>
                    <a:pt x="199591" y="310764"/>
                  </a:moveTo>
                  <a:lnTo>
                    <a:pt x="199591" y="354956"/>
                  </a:lnTo>
                  <a:lnTo>
                    <a:pt x="177464" y="354956"/>
                  </a:lnTo>
                  <a:lnTo>
                    <a:pt x="177464" y="310764"/>
                  </a:lnTo>
                  <a:close/>
                  <a:moveTo>
                    <a:pt x="177464" y="66284"/>
                  </a:moveTo>
                  <a:lnTo>
                    <a:pt x="177464" y="22092"/>
                  </a:lnTo>
                  <a:lnTo>
                    <a:pt x="199591" y="22092"/>
                  </a:lnTo>
                  <a:lnTo>
                    <a:pt x="199591" y="66284"/>
                  </a:lnTo>
                  <a:close/>
                  <a:moveTo>
                    <a:pt x="243811" y="66284"/>
                  </a:moveTo>
                  <a:lnTo>
                    <a:pt x="221684" y="66284"/>
                  </a:lnTo>
                  <a:lnTo>
                    <a:pt x="221684" y="22092"/>
                  </a:lnTo>
                  <a:lnTo>
                    <a:pt x="243811" y="22092"/>
                  </a:lnTo>
                  <a:close/>
                  <a:moveTo>
                    <a:pt x="155372" y="22092"/>
                  </a:moveTo>
                  <a:lnTo>
                    <a:pt x="155372" y="66284"/>
                  </a:lnTo>
                  <a:lnTo>
                    <a:pt x="133265" y="66284"/>
                  </a:lnTo>
                  <a:lnTo>
                    <a:pt x="133265" y="22092"/>
                  </a:lnTo>
                  <a:close/>
                  <a:moveTo>
                    <a:pt x="44192" y="44192"/>
                  </a:moveTo>
                  <a:lnTo>
                    <a:pt x="111152" y="44192"/>
                  </a:lnTo>
                  <a:lnTo>
                    <a:pt x="111152" y="66284"/>
                  </a:lnTo>
                  <a:lnTo>
                    <a:pt x="66284" y="66284"/>
                  </a:lnTo>
                  <a:lnTo>
                    <a:pt x="66284" y="111145"/>
                  </a:lnTo>
                  <a:lnTo>
                    <a:pt x="44192" y="111145"/>
                  </a:lnTo>
                  <a:close/>
                  <a:moveTo>
                    <a:pt x="66284" y="199591"/>
                  </a:moveTo>
                  <a:lnTo>
                    <a:pt x="22092" y="199591"/>
                  </a:lnTo>
                  <a:lnTo>
                    <a:pt x="22092" y="177464"/>
                  </a:lnTo>
                  <a:lnTo>
                    <a:pt x="66284" y="177464"/>
                  </a:lnTo>
                  <a:close/>
                  <a:moveTo>
                    <a:pt x="66284" y="133237"/>
                  </a:moveTo>
                  <a:lnTo>
                    <a:pt x="66284" y="155406"/>
                  </a:lnTo>
                  <a:lnTo>
                    <a:pt x="22092" y="155406"/>
                  </a:lnTo>
                  <a:lnTo>
                    <a:pt x="22092" y="133237"/>
                  </a:lnTo>
                  <a:close/>
                  <a:moveTo>
                    <a:pt x="22092" y="221684"/>
                  </a:moveTo>
                  <a:lnTo>
                    <a:pt x="66284" y="221684"/>
                  </a:lnTo>
                  <a:lnTo>
                    <a:pt x="66284" y="243811"/>
                  </a:lnTo>
                  <a:lnTo>
                    <a:pt x="22092" y="243811"/>
                  </a:lnTo>
                  <a:close/>
                  <a:moveTo>
                    <a:pt x="44192" y="333226"/>
                  </a:moveTo>
                  <a:lnTo>
                    <a:pt x="44192" y="265903"/>
                  </a:lnTo>
                  <a:lnTo>
                    <a:pt x="66284" y="265903"/>
                  </a:lnTo>
                  <a:lnTo>
                    <a:pt x="66284" y="310764"/>
                  </a:lnTo>
                  <a:lnTo>
                    <a:pt x="111152" y="310764"/>
                  </a:lnTo>
                  <a:lnTo>
                    <a:pt x="111152" y="333177"/>
                  </a:lnTo>
                  <a:close/>
                  <a:moveTo>
                    <a:pt x="133265" y="310764"/>
                  </a:moveTo>
                  <a:lnTo>
                    <a:pt x="155393" y="310764"/>
                  </a:lnTo>
                  <a:lnTo>
                    <a:pt x="155393" y="354956"/>
                  </a:lnTo>
                  <a:lnTo>
                    <a:pt x="133265" y="354956"/>
                  </a:lnTo>
                  <a:close/>
                  <a:moveTo>
                    <a:pt x="221705" y="354956"/>
                  </a:moveTo>
                  <a:lnTo>
                    <a:pt x="221705" y="310764"/>
                  </a:lnTo>
                  <a:lnTo>
                    <a:pt x="243832" y="310764"/>
                  </a:lnTo>
                  <a:lnTo>
                    <a:pt x="243832" y="354956"/>
                  </a:lnTo>
                  <a:close/>
                  <a:moveTo>
                    <a:pt x="333247" y="333198"/>
                  </a:moveTo>
                  <a:lnTo>
                    <a:pt x="265945" y="333198"/>
                  </a:lnTo>
                  <a:lnTo>
                    <a:pt x="265945" y="310764"/>
                  </a:lnTo>
                  <a:lnTo>
                    <a:pt x="310813" y="310764"/>
                  </a:lnTo>
                  <a:lnTo>
                    <a:pt x="310813" y="265903"/>
                  </a:lnTo>
                  <a:lnTo>
                    <a:pt x="333247" y="26590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  <p:grpSp>
        <p:nvGrpSpPr>
          <p:cNvPr id="36" name="Grupo 319">
            <a:extLst>
              <a:ext uri="{FF2B5EF4-FFF2-40B4-BE49-F238E27FC236}">
                <a16:creationId xmlns:a16="http://schemas.microsoft.com/office/drawing/2014/main" id="{23F6463D-0510-042F-4293-9A4CF3AE6657}"/>
              </a:ext>
            </a:extLst>
          </p:cNvPr>
          <p:cNvGrpSpPr/>
          <p:nvPr/>
        </p:nvGrpSpPr>
        <p:grpSpPr>
          <a:xfrm>
            <a:off x="6981062" y="3231960"/>
            <a:ext cx="377062" cy="377062"/>
            <a:chOff x="3273898" y="1741433"/>
            <a:chExt cx="377062" cy="377062"/>
          </a:xfrm>
        </p:grpSpPr>
        <p:sp>
          <p:nvSpPr>
            <p:cNvPr id="37" name="Forma libre: forma 86">
              <a:extLst>
                <a:ext uri="{FF2B5EF4-FFF2-40B4-BE49-F238E27FC236}">
                  <a16:creationId xmlns:a16="http://schemas.microsoft.com/office/drawing/2014/main" id="{BE710240-4543-5693-2438-06D70C5BF1A1}"/>
                </a:ext>
              </a:extLst>
            </p:cNvPr>
            <p:cNvSpPr/>
            <p:nvPr/>
          </p:nvSpPr>
          <p:spPr>
            <a:xfrm>
              <a:off x="3384370" y="1844199"/>
              <a:ext cx="156117" cy="156110"/>
            </a:xfrm>
            <a:custGeom>
              <a:avLst/>
              <a:gdLst>
                <a:gd name="connsiteX0" fmla="*/ 0 w 156117"/>
                <a:gd name="connsiteY0" fmla="*/ 156111 h 156110"/>
                <a:gd name="connsiteX1" fmla="*/ 156118 w 156117"/>
                <a:gd name="connsiteY1" fmla="*/ 156111 h 156110"/>
                <a:gd name="connsiteX2" fmla="*/ 156118 w 156117"/>
                <a:gd name="connsiteY2" fmla="*/ 0 h 156110"/>
                <a:gd name="connsiteX3" fmla="*/ 0 w 156117"/>
                <a:gd name="connsiteY3" fmla="*/ 0 h 156110"/>
                <a:gd name="connsiteX4" fmla="*/ 22099 w 156117"/>
                <a:gd name="connsiteY4" fmla="*/ 22092 h 156110"/>
                <a:gd name="connsiteX5" fmla="*/ 134025 w 156117"/>
                <a:gd name="connsiteY5" fmla="*/ 22092 h 156110"/>
                <a:gd name="connsiteX6" fmla="*/ 134025 w 156117"/>
                <a:gd name="connsiteY6" fmla="*/ 134018 h 156110"/>
                <a:gd name="connsiteX7" fmla="*/ 22099 w 156117"/>
                <a:gd name="connsiteY7" fmla="*/ 134018 h 15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117" h="156110">
                  <a:moveTo>
                    <a:pt x="0" y="156111"/>
                  </a:moveTo>
                  <a:lnTo>
                    <a:pt x="156118" y="156111"/>
                  </a:lnTo>
                  <a:lnTo>
                    <a:pt x="156118" y="0"/>
                  </a:lnTo>
                  <a:lnTo>
                    <a:pt x="0" y="0"/>
                  </a:lnTo>
                  <a:close/>
                  <a:moveTo>
                    <a:pt x="22099" y="22092"/>
                  </a:moveTo>
                  <a:lnTo>
                    <a:pt x="134025" y="22092"/>
                  </a:lnTo>
                  <a:lnTo>
                    <a:pt x="134025" y="134018"/>
                  </a:lnTo>
                  <a:lnTo>
                    <a:pt x="22099" y="134018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orma libre: forma 87">
              <a:extLst>
                <a:ext uri="{FF2B5EF4-FFF2-40B4-BE49-F238E27FC236}">
                  <a16:creationId xmlns:a16="http://schemas.microsoft.com/office/drawing/2014/main" id="{205E0E3C-76BC-1F8A-6B2A-7042061177D0}"/>
                </a:ext>
              </a:extLst>
            </p:cNvPr>
            <p:cNvSpPr/>
            <p:nvPr/>
          </p:nvSpPr>
          <p:spPr>
            <a:xfrm>
              <a:off x="3273898" y="1741433"/>
              <a:ext cx="377062" cy="377062"/>
            </a:xfrm>
            <a:custGeom>
              <a:avLst/>
              <a:gdLst>
                <a:gd name="connsiteX0" fmla="*/ 377055 w 377062"/>
                <a:gd name="connsiteY0" fmla="*/ 111145 h 377062"/>
                <a:gd name="connsiteX1" fmla="*/ 355298 w 377062"/>
                <a:gd name="connsiteY1" fmla="*/ 111145 h 377062"/>
                <a:gd name="connsiteX2" fmla="*/ 355298 w 377062"/>
                <a:gd name="connsiteY2" fmla="*/ 22099 h 377062"/>
                <a:gd name="connsiteX3" fmla="*/ 265903 w 377062"/>
                <a:gd name="connsiteY3" fmla="*/ 22099 h 377062"/>
                <a:gd name="connsiteX4" fmla="*/ 265903 w 377062"/>
                <a:gd name="connsiteY4" fmla="*/ 0 h 377062"/>
                <a:gd name="connsiteX5" fmla="*/ 111138 w 377062"/>
                <a:gd name="connsiteY5" fmla="*/ 0 h 377062"/>
                <a:gd name="connsiteX6" fmla="*/ 111138 w 377062"/>
                <a:gd name="connsiteY6" fmla="*/ 22099 h 377062"/>
                <a:gd name="connsiteX7" fmla="*/ 22099 w 377062"/>
                <a:gd name="connsiteY7" fmla="*/ 22099 h 377062"/>
                <a:gd name="connsiteX8" fmla="*/ 22099 w 377062"/>
                <a:gd name="connsiteY8" fmla="*/ 111145 h 377062"/>
                <a:gd name="connsiteX9" fmla="*/ 0 w 377062"/>
                <a:gd name="connsiteY9" fmla="*/ 111145 h 377062"/>
                <a:gd name="connsiteX10" fmla="*/ 0 w 377062"/>
                <a:gd name="connsiteY10" fmla="*/ 265910 h 377062"/>
                <a:gd name="connsiteX11" fmla="*/ 22099 w 377062"/>
                <a:gd name="connsiteY11" fmla="*/ 265910 h 377062"/>
                <a:gd name="connsiteX12" fmla="*/ 22099 w 377062"/>
                <a:gd name="connsiteY12" fmla="*/ 355297 h 377062"/>
                <a:gd name="connsiteX13" fmla="*/ 111152 w 377062"/>
                <a:gd name="connsiteY13" fmla="*/ 355297 h 377062"/>
                <a:gd name="connsiteX14" fmla="*/ 111152 w 377062"/>
                <a:gd name="connsiteY14" fmla="*/ 377062 h 377062"/>
                <a:gd name="connsiteX15" fmla="*/ 265917 w 377062"/>
                <a:gd name="connsiteY15" fmla="*/ 377062 h 377062"/>
                <a:gd name="connsiteX16" fmla="*/ 265917 w 377062"/>
                <a:gd name="connsiteY16" fmla="*/ 355297 h 377062"/>
                <a:gd name="connsiteX17" fmla="*/ 355305 w 377062"/>
                <a:gd name="connsiteY17" fmla="*/ 355297 h 377062"/>
                <a:gd name="connsiteX18" fmla="*/ 355305 w 377062"/>
                <a:gd name="connsiteY18" fmla="*/ 265903 h 377062"/>
                <a:gd name="connsiteX19" fmla="*/ 377062 w 377062"/>
                <a:gd name="connsiteY19" fmla="*/ 265903 h 377062"/>
                <a:gd name="connsiteX20" fmla="*/ 310771 w 377062"/>
                <a:gd name="connsiteY20" fmla="*/ 243811 h 377062"/>
                <a:gd name="connsiteX21" fmla="*/ 310771 w 377062"/>
                <a:gd name="connsiteY21" fmla="*/ 221684 h 377062"/>
                <a:gd name="connsiteX22" fmla="*/ 354956 w 377062"/>
                <a:gd name="connsiteY22" fmla="*/ 221684 h 377062"/>
                <a:gd name="connsiteX23" fmla="*/ 354956 w 377062"/>
                <a:gd name="connsiteY23" fmla="*/ 243811 h 377062"/>
                <a:gd name="connsiteX24" fmla="*/ 310771 w 377062"/>
                <a:gd name="connsiteY24" fmla="*/ 199591 h 377062"/>
                <a:gd name="connsiteX25" fmla="*/ 310771 w 377062"/>
                <a:gd name="connsiteY25" fmla="*/ 177464 h 377062"/>
                <a:gd name="connsiteX26" fmla="*/ 354956 w 377062"/>
                <a:gd name="connsiteY26" fmla="*/ 177464 h 377062"/>
                <a:gd name="connsiteX27" fmla="*/ 354956 w 377062"/>
                <a:gd name="connsiteY27" fmla="*/ 199591 h 377062"/>
                <a:gd name="connsiteX28" fmla="*/ 310771 w 377062"/>
                <a:gd name="connsiteY28" fmla="*/ 155372 h 377062"/>
                <a:gd name="connsiteX29" fmla="*/ 310771 w 377062"/>
                <a:gd name="connsiteY29" fmla="*/ 133237 h 377062"/>
                <a:gd name="connsiteX30" fmla="*/ 354956 w 377062"/>
                <a:gd name="connsiteY30" fmla="*/ 133237 h 377062"/>
                <a:gd name="connsiteX31" fmla="*/ 354956 w 377062"/>
                <a:gd name="connsiteY31" fmla="*/ 155406 h 377062"/>
                <a:gd name="connsiteX32" fmla="*/ 333205 w 377062"/>
                <a:gd name="connsiteY32" fmla="*/ 44192 h 377062"/>
                <a:gd name="connsiteX33" fmla="*/ 333205 w 377062"/>
                <a:gd name="connsiteY33" fmla="*/ 111117 h 377062"/>
                <a:gd name="connsiteX34" fmla="*/ 310771 w 377062"/>
                <a:gd name="connsiteY34" fmla="*/ 111117 h 377062"/>
                <a:gd name="connsiteX35" fmla="*/ 310771 w 377062"/>
                <a:gd name="connsiteY35" fmla="*/ 66256 h 377062"/>
                <a:gd name="connsiteX36" fmla="*/ 265903 w 377062"/>
                <a:gd name="connsiteY36" fmla="*/ 66256 h 377062"/>
                <a:gd name="connsiteX37" fmla="*/ 265903 w 377062"/>
                <a:gd name="connsiteY37" fmla="*/ 44164 h 377062"/>
                <a:gd name="connsiteX38" fmla="*/ 88376 w 377062"/>
                <a:gd name="connsiteY38" fmla="*/ 288672 h 377062"/>
                <a:gd name="connsiteX39" fmla="*/ 88376 w 377062"/>
                <a:gd name="connsiteY39" fmla="*/ 88376 h 377062"/>
                <a:gd name="connsiteX40" fmla="*/ 288679 w 377062"/>
                <a:gd name="connsiteY40" fmla="*/ 88376 h 377062"/>
                <a:gd name="connsiteX41" fmla="*/ 288679 w 377062"/>
                <a:gd name="connsiteY41" fmla="*/ 288672 h 377062"/>
                <a:gd name="connsiteX42" fmla="*/ 199591 w 377062"/>
                <a:gd name="connsiteY42" fmla="*/ 310764 h 377062"/>
                <a:gd name="connsiteX43" fmla="*/ 199591 w 377062"/>
                <a:gd name="connsiteY43" fmla="*/ 354956 h 377062"/>
                <a:gd name="connsiteX44" fmla="*/ 177464 w 377062"/>
                <a:gd name="connsiteY44" fmla="*/ 354956 h 377062"/>
                <a:gd name="connsiteX45" fmla="*/ 177464 w 377062"/>
                <a:gd name="connsiteY45" fmla="*/ 310764 h 377062"/>
                <a:gd name="connsiteX46" fmla="*/ 177464 w 377062"/>
                <a:gd name="connsiteY46" fmla="*/ 66284 h 377062"/>
                <a:gd name="connsiteX47" fmla="*/ 177464 w 377062"/>
                <a:gd name="connsiteY47" fmla="*/ 22092 h 377062"/>
                <a:gd name="connsiteX48" fmla="*/ 199591 w 377062"/>
                <a:gd name="connsiteY48" fmla="*/ 22092 h 377062"/>
                <a:gd name="connsiteX49" fmla="*/ 199591 w 377062"/>
                <a:gd name="connsiteY49" fmla="*/ 66284 h 377062"/>
                <a:gd name="connsiteX50" fmla="*/ 243811 w 377062"/>
                <a:gd name="connsiteY50" fmla="*/ 66284 h 377062"/>
                <a:gd name="connsiteX51" fmla="*/ 221684 w 377062"/>
                <a:gd name="connsiteY51" fmla="*/ 66284 h 377062"/>
                <a:gd name="connsiteX52" fmla="*/ 221684 w 377062"/>
                <a:gd name="connsiteY52" fmla="*/ 22092 h 377062"/>
                <a:gd name="connsiteX53" fmla="*/ 243811 w 377062"/>
                <a:gd name="connsiteY53" fmla="*/ 22092 h 377062"/>
                <a:gd name="connsiteX54" fmla="*/ 155372 w 377062"/>
                <a:gd name="connsiteY54" fmla="*/ 22092 h 377062"/>
                <a:gd name="connsiteX55" fmla="*/ 155372 w 377062"/>
                <a:gd name="connsiteY55" fmla="*/ 66284 h 377062"/>
                <a:gd name="connsiteX56" fmla="*/ 133265 w 377062"/>
                <a:gd name="connsiteY56" fmla="*/ 66284 h 377062"/>
                <a:gd name="connsiteX57" fmla="*/ 133265 w 377062"/>
                <a:gd name="connsiteY57" fmla="*/ 22092 h 377062"/>
                <a:gd name="connsiteX58" fmla="*/ 44192 w 377062"/>
                <a:gd name="connsiteY58" fmla="*/ 44192 h 377062"/>
                <a:gd name="connsiteX59" fmla="*/ 111152 w 377062"/>
                <a:gd name="connsiteY59" fmla="*/ 44192 h 377062"/>
                <a:gd name="connsiteX60" fmla="*/ 111152 w 377062"/>
                <a:gd name="connsiteY60" fmla="*/ 66284 h 377062"/>
                <a:gd name="connsiteX61" fmla="*/ 66284 w 377062"/>
                <a:gd name="connsiteY61" fmla="*/ 66284 h 377062"/>
                <a:gd name="connsiteX62" fmla="*/ 66284 w 377062"/>
                <a:gd name="connsiteY62" fmla="*/ 111145 h 377062"/>
                <a:gd name="connsiteX63" fmla="*/ 44192 w 377062"/>
                <a:gd name="connsiteY63" fmla="*/ 111145 h 377062"/>
                <a:gd name="connsiteX64" fmla="*/ 66284 w 377062"/>
                <a:gd name="connsiteY64" fmla="*/ 199591 h 377062"/>
                <a:gd name="connsiteX65" fmla="*/ 22092 w 377062"/>
                <a:gd name="connsiteY65" fmla="*/ 199591 h 377062"/>
                <a:gd name="connsiteX66" fmla="*/ 22092 w 377062"/>
                <a:gd name="connsiteY66" fmla="*/ 177464 h 377062"/>
                <a:gd name="connsiteX67" fmla="*/ 66284 w 377062"/>
                <a:gd name="connsiteY67" fmla="*/ 177464 h 377062"/>
                <a:gd name="connsiteX68" fmla="*/ 66284 w 377062"/>
                <a:gd name="connsiteY68" fmla="*/ 133237 h 377062"/>
                <a:gd name="connsiteX69" fmla="*/ 66284 w 377062"/>
                <a:gd name="connsiteY69" fmla="*/ 155406 h 377062"/>
                <a:gd name="connsiteX70" fmla="*/ 22092 w 377062"/>
                <a:gd name="connsiteY70" fmla="*/ 155406 h 377062"/>
                <a:gd name="connsiteX71" fmla="*/ 22092 w 377062"/>
                <a:gd name="connsiteY71" fmla="*/ 133237 h 377062"/>
                <a:gd name="connsiteX72" fmla="*/ 22092 w 377062"/>
                <a:gd name="connsiteY72" fmla="*/ 221684 h 377062"/>
                <a:gd name="connsiteX73" fmla="*/ 66284 w 377062"/>
                <a:gd name="connsiteY73" fmla="*/ 221684 h 377062"/>
                <a:gd name="connsiteX74" fmla="*/ 66284 w 377062"/>
                <a:gd name="connsiteY74" fmla="*/ 243811 h 377062"/>
                <a:gd name="connsiteX75" fmla="*/ 22092 w 377062"/>
                <a:gd name="connsiteY75" fmla="*/ 243811 h 377062"/>
                <a:gd name="connsiteX76" fmla="*/ 44192 w 377062"/>
                <a:gd name="connsiteY76" fmla="*/ 333226 h 377062"/>
                <a:gd name="connsiteX77" fmla="*/ 44192 w 377062"/>
                <a:gd name="connsiteY77" fmla="*/ 265903 h 377062"/>
                <a:gd name="connsiteX78" fmla="*/ 66284 w 377062"/>
                <a:gd name="connsiteY78" fmla="*/ 265903 h 377062"/>
                <a:gd name="connsiteX79" fmla="*/ 66284 w 377062"/>
                <a:gd name="connsiteY79" fmla="*/ 310764 h 377062"/>
                <a:gd name="connsiteX80" fmla="*/ 111152 w 377062"/>
                <a:gd name="connsiteY80" fmla="*/ 310764 h 377062"/>
                <a:gd name="connsiteX81" fmla="*/ 111152 w 377062"/>
                <a:gd name="connsiteY81" fmla="*/ 333177 h 377062"/>
                <a:gd name="connsiteX82" fmla="*/ 133265 w 377062"/>
                <a:gd name="connsiteY82" fmla="*/ 310764 h 377062"/>
                <a:gd name="connsiteX83" fmla="*/ 155393 w 377062"/>
                <a:gd name="connsiteY83" fmla="*/ 310764 h 377062"/>
                <a:gd name="connsiteX84" fmla="*/ 155393 w 377062"/>
                <a:gd name="connsiteY84" fmla="*/ 354956 h 377062"/>
                <a:gd name="connsiteX85" fmla="*/ 133265 w 377062"/>
                <a:gd name="connsiteY85" fmla="*/ 354956 h 377062"/>
                <a:gd name="connsiteX86" fmla="*/ 221705 w 377062"/>
                <a:gd name="connsiteY86" fmla="*/ 354956 h 377062"/>
                <a:gd name="connsiteX87" fmla="*/ 221705 w 377062"/>
                <a:gd name="connsiteY87" fmla="*/ 310764 h 377062"/>
                <a:gd name="connsiteX88" fmla="*/ 243832 w 377062"/>
                <a:gd name="connsiteY88" fmla="*/ 310764 h 377062"/>
                <a:gd name="connsiteX89" fmla="*/ 243832 w 377062"/>
                <a:gd name="connsiteY89" fmla="*/ 354956 h 377062"/>
                <a:gd name="connsiteX90" fmla="*/ 333247 w 377062"/>
                <a:gd name="connsiteY90" fmla="*/ 333198 h 377062"/>
                <a:gd name="connsiteX91" fmla="*/ 265945 w 377062"/>
                <a:gd name="connsiteY91" fmla="*/ 333198 h 377062"/>
                <a:gd name="connsiteX92" fmla="*/ 265945 w 377062"/>
                <a:gd name="connsiteY92" fmla="*/ 310764 h 377062"/>
                <a:gd name="connsiteX93" fmla="*/ 310813 w 377062"/>
                <a:gd name="connsiteY93" fmla="*/ 310764 h 377062"/>
                <a:gd name="connsiteX94" fmla="*/ 310813 w 377062"/>
                <a:gd name="connsiteY94" fmla="*/ 265903 h 377062"/>
                <a:gd name="connsiteX95" fmla="*/ 333247 w 377062"/>
                <a:gd name="connsiteY95" fmla="*/ 265903 h 37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377062" h="377062">
                  <a:moveTo>
                    <a:pt x="377055" y="111145"/>
                  </a:moveTo>
                  <a:lnTo>
                    <a:pt x="355298" y="111145"/>
                  </a:lnTo>
                  <a:lnTo>
                    <a:pt x="355298" y="22099"/>
                  </a:lnTo>
                  <a:lnTo>
                    <a:pt x="265903" y="22099"/>
                  </a:lnTo>
                  <a:lnTo>
                    <a:pt x="265903" y="0"/>
                  </a:lnTo>
                  <a:lnTo>
                    <a:pt x="111138" y="0"/>
                  </a:lnTo>
                  <a:lnTo>
                    <a:pt x="111138" y="22099"/>
                  </a:lnTo>
                  <a:lnTo>
                    <a:pt x="22099" y="22099"/>
                  </a:lnTo>
                  <a:lnTo>
                    <a:pt x="22099" y="111145"/>
                  </a:lnTo>
                  <a:lnTo>
                    <a:pt x="0" y="111145"/>
                  </a:lnTo>
                  <a:lnTo>
                    <a:pt x="0" y="265910"/>
                  </a:lnTo>
                  <a:lnTo>
                    <a:pt x="22099" y="265910"/>
                  </a:lnTo>
                  <a:lnTo>
                    <a:pt x="22099" y="355297"/>
                  </a:lnTo>
                  <a:lnTo>
                    <a:pt x="111152" y="355297"/>
                  </a:lnTo>
                  <a:lnTo>
                    <a:pt x="111152" y="377062"/>
                  </a:lnTo>
                  <a:lnTo>
                    <a:pt x="265917" y="377062"/>
                  </a:lnTo>
                  <a:lnTo>
                    <a:pt x="265917" y="355297"/>
                  </a:lnTo>
                  <a:lnTo>
                    <a:pt x="355305" y="355297"/>
                  </a:lnTo>
                  <a:lnTo>
                    <a:pt x="355305" y="265903"/>
                  </a:lnTo>
                  <a:lnTo>
                    <a:pt x="377062" y="265903"/>
                  </a:lnTo>
                  <a:close/>
                  <a:moveTo>
                    <a:pt x="310771" y="243811"/>
                  </a:moveTo>
                  <a:lnTo>
                    <a:pt x="310771" y="221684"/>
                  </a:lnTo>
                  <a:lnTo>
                    <a:pt x="354956" y="221684"/>
                  </a:lnTo>
                  <a:lnTo>
                    <a:pt x="354956" y="243811"/>
                  </a:lnTo>
                  <a:close/>
                  <a:moveTo>
                    <a:pt x="310771" y="199591"/>
                  </a:moveTo>
                  <a:lnTo>
                    <a:pt x="310771" y="177464"/>
                  </a:lnTo>
                  <a:lnTo>
                    <a:pt x="354956" y="177464"/>
                  </a:lnTo>
                  <a:lnTo>
                    <a:pt x="354956" y="199591"/>
                  </a:lnTo>
                  <a:close/>
                  <a:moveTo>
                    <a:pt x="310771" y="155372"/>
                  </a:moveTo>
                  <a:lnTo>
                    <a:pt x="310771" y="133237"/>
                  </a:lnTo>
                  <a:lnTo>
                    <a:pt x="354956" y="133237"/>
                  </a:lnTo>
                  <a:lnTo>
                    <a:pt x="354956" y="155406"/>
                  </a:lnTo>
                  <a:close/>
                  <a:moveTo>
                    <a:pt x="333205" y="44192"/>
                  </a:moveTo>
                  <a:lnTo>
                    <a:pt x="333205" y="111117"/>
                  </a:lnTo>
                  <a:lnTo>
                    <a:pt x="310771" y="111117"/>
                  </a:lnTo>
                  <a:lnTo>
                    <a:pt x="310771" y="66256"/>
                  </a:lnTo>
                  <a:lnTo>
                    <a:pt x="265903" y="66256"/>
                  </a:lnTo>
                  <a:lnTo>
                    <a:pt x="265903" y="44164"/>
                  </a:lnTo>
                  <a:close/>
                  <a:moveTo>
                    <a:pt x="88376" y="288672"/>
                  </a:moveTo>
                  <a:lnTo>
                    <a:pt x="88376" y="88376"/>
                  </a:lnTo>
                  <a:lnTo>
                    <a:pt x="288679" y="88376"/>
                  </a:lnTo>
                  <a:lnTo>
                    <a:pt x="288679" y="288672"/>
                  </a:lnTo>
                  <a:close/>
                  <a:moveTo>
                    <a:pt x="199591" y="310764"/>
                  </a:moveTo>
                  <a:lnTo>
                    <a:pt x="199591" y="354956"/>
                  </a:lnTo>
                  <a:lnTo>
                    <a:pt x="177464" y="354956"/>
                  </a:lnTo>
                  <a:lnTo>
                    <a:pt x="177464" y="310764"/>
                  </a:lnTo>
                  <a:close/>
                  <a:moveTo>
                    <a:pt x="177464" y="66284"/>
                  </a:moveTo>
                  <a:lnTo>
                    <a:pt x="177464" y="22092"/>
                  </a:lnTo>
                  <a:lnTo>
                    <a:pt x="199591" y="22092"/>
                  </a:lnTo>
                  <a:lnTo>
                    <a:pt x="199591" y="66284"/>
                  </a:lnTo>
                  <a:close/>
                  <a:moveTo>
                    <a:pt x="243811" y="66284"/>
                  </a:moveTo>
                  <a:lnTo>
                    <a:pt x="221684" y="66284"/>
                  </a:lnTo>
                  <a:lnTo>
                    <a:pt x="221684" y="22092"/>
                  </a:lnTo>
                  <a:lnTo>
                    <a:pt x="243811" y="22092"/>
                  </a:lnTo>
                  <a:close/>
                  <a:moveTo>
                    <a:pt x="155372" y="22092"/>
                  </a:moveTo>
                  <a:lnTo>
                    <a:pt x="155372" y="66284"/>
                  </a:lnTo>
                  <a:lnTo>
                    <a:pt x="133265" y="66284"/>
                  </a:lnTo>
                  <a:lnTo>
                    <a:pt x="133265" y="22092"/>
                  </a:lnTo>
                  <a:close/>
                  <a:moveTo>
                    <a:pt x="44192" y="44192"/>
                  </a:moveTo>
                  <a:lnTo>
                    <a:pt x="111152" y="44192"/>
                  </a:lnTo>
                  <a:lnTo>
                    <a:pt x="111152" y="66284"/>
                  </a:lnTo>
                  <a:lnTo>
                    <a:pt x="66284" y="66284"/>
                  </a:lnTo>
                  <a:lnTo>
                    <a:pt x="66284" y="111145"/>
                  </a:lnTo>
                  <a:lnTo>
                    <a:pt x="44192" y="111145"/>
                  </a:lnTo>
                  <a:close/>
                  <a:moveTo>
                    <a:pt x="66284" y="199591"/>
                  </a:moveTo>
                  <a:lnTo>
                    <a:pt x="22092" y="199591"/>
                  </a:lnTo>
                  <a:lnTo>
                    <a:pt x="22092" y="177464"/>
                  </a:lnTo>
                  <a:lnTo>
                    <a:pt x="66284" y="177464"/>
                  </a:lnTo>
                  <a:close/>
                  <a:moveTo>
                    <a:pt x="66284" y="133237"/>
                  </a:moveTo>
                  <a:lnTo>
                    <a:pt x="66284" y="155406"/>
                  </a:lnTo>
                  <a:lnTo>
                    <a:pt x="22092" y="155406"/>
                  </a:lnTo>
                  <a:lnTo>
                    <a:pt x="22092" y="133237"/>
                  </a:lnTo>
                  <a:close/>
                  <a:moveTo>
                    <a:pt x="22092" y="221684"/>
                  </a:moveTo>
                  <a:lnTo>
                    <a:pt x="66284" y="221684"/>
                  </a:lnTo>
                  <a:lnTo>
                    <a:pt x="66284" y="243811"/>
                  </a:lnTo>
                  <a:lnTo>
                    <a:pt x="22092" y="243811"/>
                  </a:lnTo>
                  <a:close/>
                  <a:moveTo>
                    <a:pt x="44192" y="333226"/>
                  </a:moveTo>
                  <a:lnTo>
                    <a:pt x="44192" y="265903"/>
                  </a:lnTo>
                  <a:lnTo>
                    <a:pt x="66284" y="265903"/>
                  </a:lnTo>
                  <a:lnTo>
                    <a:pt x="66284" y="310764"/>
                  </a:lnTo>
                  <a:lnTo>
                    <a:pt x="111152" y="310764"/>
                  </a:lnTo>
                  <a:lnTo>
                    <a:pt x="111152" y="333177"/>
                  </a:lnTo>
                  <a:close/>
                  <a:moveTo>
                    <a:pt x="133265" y="310764"/>
                  </a:moveTo>
                  <a:lnTo>
                    <a:pt x="155393" y="310764"/>
                  </a:lnTo>
                  <a:lnTo>
                    <a:pt x="155393" y="354956"/>
                  </a:lnTo>
                  <a:lnTo>
                    <a:pt x="133265" y="354956"/>
                  </a:lnTo>
                  <a:close/>
                  <a:moveTo>
                    <a:pt x="221705" y="354956"/>
                  </a:moveTo>
                  <a:lnTo>
                    <a:pt x="221705" y="310764"/>
                  </a:lnTo>
                  <a:lnTo>
                    <a:pt x="243832" y="310764"/>
                  </a:lnTo>
                  <a:lnTo>
                    <a:pt x="243832" y="354956"/>
                  </a:lnTo>
                  <a:close/>
                  <a:moveTo>
                    <a:pt x="333247" y="333198"/>
                  </a:moveTo>
                  <a:lnTo>
                    <a:pt x="265945" y="333198"/>
                  </a:lnTo>
                  <a:lnTo>
                    <a:pt x="265945" y="310764"/>
                  </a:lnTo>
                  <a:lnTo>
                    <a:pt x="310813" y="310764"/>
                  </a:lnTo>
                  <a:lnTo>
                    <a:pt x="310813" y="265903"/>
                  </a:lnTo>
                  <a:lnTo>
                    <a:pt x="333247" y="26590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492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7" grpId="0" build="p"/>
      <p:bldP spid="10" grpId="0" build="p"/>
      <p:bldP spid="13" grpId="0" build="p"/>
      <p:bldP spid="16" grpId="0" build="p"/>
      <p:bldP spid="1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ángulo 214">
            <a:extLst>
              <a:ext uri="{FF2B5EF4-FFF2-40B4-BE49-F238E27FC236}">
                <a16:creationId xmlns:a16="http://schemas.microsoft.com/office/drawing/2014/main" id="{D2310A4E-A567-43B2-BEBA-2E7C53EF8A80}"/>
              </a:ext>
            </a:extLst>
          </p:cNvPr>
          <p:cNvSpPr/>
          <p:nvPr/>
        </p:nvSpPr>
        <p:spPr>
          <a:xfrm>
            <a:off x="6152697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7" name="Rectángulo 216">
            <a:extLst>
              <a:ext uri="{FF2B5EF4-FFF2-40B4-BE49-F238E27FC236}">
                <a16:creationId xmlns:a16="http://schemas.microsoft.com/office/drawing/2014/main" id="{57D92985-D460-4924-B350-818A2DC69DB9}"/>
              </a:ext>
            </a:extLst>
          </p:cNvPr>
          <p:cNvSpPr/>
          <p:nvPr/>
        </p:nvSpPr>
        <p:spPr>
          <a:xfrm>
            <a:off x="1478452" y="3066730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9" name="Rectángulo 218">
            <a:extLst>
              <a:ext uri="{FF2B5EF4-FFF2-40B4-BE49-F238E27FC236}">
                <a16:creationId xmlns:a16="http://schemas.microsoft.com/office/drawing/2014/main" id="{6EDC4AAF-75F0-4869-B02E-F8D71AC0E262}"/>
              </a:ext>
            </a:extLst>
          </p:cNvPr>
          <p:cNvSpPr/>
          <p:nvPr/>
        </p:nvSpPr>
        <p:spPr>
          <a:xfrm>
            <a:off x="6152696" y="3075935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4" name="Rectángulo 213">
            <a:extLst>
              <a:ext uri="{FF2B5EF4-FFF2-40B4-BE49-F238E27FC236}">
                <a16:creationId xmlns:a16="http://schemas.microsoft.com/office/drawing/2014/main" id="{9E863FAD-4023-4C5C-9BA5-34E154037DE9}"/>
              </a:ext>
            </a:extLst>
          </p:cNvPr>
          <p:cNvSpPr/>
          <p:nvPr/>
        </p:nvSpPr>
        <p:spPr>
          <a:xfrm>
            <a:off x="1478452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106" y="419186"/>
            <a:ext cx="7696200" cy="715566"/>
          </a:xfrm>
        </p:spPr>
        <p:txBody>
          <a:bodyPr/>
          <a:lstStyle/>
          <a:p>
            <a:r>
              <a:rPr lang="es-ES" dirty="0"/>
              <a:t>TABLE OF CONTENTS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5F4F2C3-D71D-4ED5-9EB8-3CE2E0210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1106" y="2432153"/>
            <a:ext cx="2382370" cy="392482"/>
          </a:xfrm>
        </p:spPr>
        <p:txBody>
          <a:bodyPr/>
          <a:lstStyle/>
          <a:p>
            <a:r>
              <a:rPr lang="en-US" sz="1200" dirty="0"/>
              <a:t>It includes statement, project basis, any general remarks</a:t>
            </a:r>
            <a:endParaRPr lang="ro-RO" sz="12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14313" y="1878288"/>
            <a:ext cx="3328987" cy="392482"/>
          </a:xfrm>
        </p:spPr>
        <p:txBody>
          <a:bodyPr/>
          <a:lstStyle/>
          <a:p>
            <a:r>
              <a:rPr lang="en-US" dirty="0"/>
              <a:t>DEFINING THE PROBLEM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530956" y="1322702"/>
            <a:ext cx="768258" cy="392482"/>
          </a:xfrm>
        </p:spPr>
        <p:txBody>
          <a:bodyPr/>
          <a:lstStyle/>
          <a:p>
            <a:r>
              <a:rPr lang="es-ES" dirty="0"/>
              <a:t>01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C7B880B-F91A-4FC9-86C5-670D9EB1670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514164" y="2432097"/>
            <a:ext cx="2382371" cy="392482"/>
          </a:xfrm>
        </p:spPr>
        <p:txBody>
          <a:bodyPr/>
          <a:lstStyle/>
          <a:p>
            <a:r>
              <a:rPr lang="en-US" sz="1200" dirty="0"/>
              <a:t>It summarizes the project objectives</a:t>
            </a:r>
            <a:endParaRPr lang="ro-RO" sz="120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275985" y="1876969"/>
            <a:ext cx="3038174" cy="392482"/>
          </a:xfrm>
        </p:spPr>
        <p:txBody>
          <a:bodyPr/>
          <a:lstStyle/>
          <a:p>
            <a:r>
              <a:rPr lang="en-US" dirty="0"/>
              <a:t>DEVELOPMENT</a:t>
            </a:r>
            <a:endParaRPr lang="ro-RO" dirty="0"/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227118" y="1329691"/>
            <a:ext cx="718836" cy="392482"/>
          </a:xfrm>
        </p:spPr>
        <p:txBody>
          <a:bodyPr/>
          <a:lstStyle/>
          <a:p>
            <a:r>
              <a:rPr lang="es-ES" dirty="0"/>
              <a:t>02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70A3006-9C5B-4807-BEEB-2E881D2BF404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23900" y="4038514"/>
            <a:ext cx="2382370" cy="392482"/>
          </a:xfrm>
        </p:spPr>
        <p:txBody>
          <a:bodyPr/>
          <a:lstStyle/>
          <a:p>
            <a:r>
              <a:rPr lang="en-US" sz="1200" dirty="0"/>
              <a:t>What conclusions were drawn from the project</a:t>
            </a:r>
            <a:r>
              <a:rPr lang="en-US" dirty="0"/>
              <a:t>; 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A171DFE-86FE-453B-8CFB-147D3AD4C7EB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723900" y="3648636"/>
            <a:ext cx="2382370" cy="392482"/>
          </a:xfrm>
        </p:spPr>
        <p:txBody>
          <a:bodyPr/>
          <a:lstStyle/>
          <a:p>
            <a:pPr lvl="0"/>
            <a:r>
              <a:rPr lang="en-US" dirty="0"/>
              <a:t>CONCLUSIONS</a:t>
            </a:r>
            <a:endParaRPr lang="ro-R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74CAC07-75F9-45F6-A6EB-4EC9A7473716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1530956" y="3102892"/>
            <a:ext cx="768258" cy="392482"/>
          </a:xfrm>
        </p:spPr>
        <p:txBody>
          <a:bodyPr/>
          <a:lstStyle/>
          <a:p>
            <a:r>
              <a:rPr lang="es-ES"/>
              <a:t>04</a:t>
            </a:r>
            <a:endParaRPr lang="en-US" dirty="0"/>
          </a:p>
        </p:txBody>
      </p:sp>
      <p:sp>
        <p:nvSpPr>
          <p:cNvPr id="90" name="Marcador de texto 89">
            <a:extLst>
              <a:ext uri="{FF2B5EF4-FFF2-40B4-BE49-F238E27FC236}">
                <a16:creationId xmlns:a16="http://schemas.microsoft.com/office/drawing/2014/main" id="{499F5218-906B-41B5-B8D4-6C8D3E2A71BB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5603886" y="4042760"/>
            <a:ext cx="2382371" cy="392482"/>
          </a:xfrm>
        </p:spPr>
        <p:txBody>
          <a:bodyPr/>
          <a:lstStyle/>
          <a:p>
            <a:r>
              <a:rPr lang="en-US" sz="1200" dirty="0"/>
              <a:t>bibliographies (lists of sources on specific topics)</a:t>
            </a:r>
          </a:p>
          <a:p>
            <a:endParaRPr lang="en-US" sz="1200" dirty="0"/>
          </a:p>
        </p:txBody>
      </p:sp>
      <p:sp>
        <p:nvSpPr>
          <p:cNvPr id="113" name="Marcador de texto 112">
            <a:extLst>
              <a:ext uri="{FF2B5EF4-FFF2-40B4-BE49-F238E27FC236}">
                <a16:creationId xmlns:a16="http://schemas.microsoft.com/office/drawing/2014/main" id="{BAB3575A-924D-491C-8299-7B50E9832D3E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5514165" y="3640091"/>
            <a:ext cx="2382371" cy="392482"/>
          </a:xfrm>
        </p:spPr>
        <p:txBody>
          <a:bodyPr/>
          <a:lstStyle/>
          <a:p>
            <a:r>
              <a:rPr lang="en-US" dirty="0"/>
              <a:t>REFERENCES</a:t>
            </a:r>
            <a:endParaRPr lang="es-ES" dirty="0"/>
          </a:p>
        </p:txBody>
      </p:sp>
      <p:sp>
        <p:nvSpPr>
          <p:cNvPr id="114" name="Marcador de texto 113">
            <a:extLst>
              <a:ext uri="{FF2B5EF4-FFF2-40B4-BE49-F238E27FC236}">
                <a16:creationId xmlns:a16="http://schemas.microsoft.com/office/drawing/2014/main" id="{45E598DC-2FC3-4360-8619-18015CAB2E71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203473" y="3109734"/>
            <a:ext cx="768260" cy="392482"/>
          </a:xfrm>
        </p:spPr>
        <p:txBody>
          <a:bodyPr/>
          <a:lstStyle/>
          <a:p>
            <a:r>
              <a:rPr lang="es-ES" dirty="0"/>
              <a:t>06</a:t>
            </a:r>
          </a:p>
        </p:txBody>
      </p:sp>
      <p:pic>
        <p:nvPicPr>
          <p:cNvPr id="93" name="Imagen 92" descr="Forma&#10;&#10;Descripción generada automáticamente">
            <a:extLst>
              <a:ext uri="{FF2B5EF4-FFF2-40B4-BE49-F238E27FC236}">
                <a16:creationId xmlns:a16="http://schemas.microsoft.com/office/drawing/2014/main" id="{340D194B-34F3-4916-B6F6-DC249B51A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482840" y="4591050"/>
            <a:ext cx="3322320" cy="880771"/>
          </a:xfrm>
          <a:prstGeom prst="rect">
            <a:avLst/>
          </a:prstGeom>
        </p:spPr>
      </p:pic>
      <p:pic>
        <p:nvPicPr>
          <p:cNvPr id="94" name="Imagen 93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AB926C3B-AC33-4D36-B88C-49B431663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9560" y="172332"/>
            <a:ext cx="1340903" cy="315348"/>
          </a:xfrm>
          <a:prstGeom prst="rect">
            <a:avLst/>
          </a:prstGeom>
        </p:spPr>
      </p:pic>
      <p:pic>
        <p:nvPicPr>
          <p:cNvPr id="95" name="Imagen 94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FECC71BA-FDD9-4B96-95B0-F3589EA88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206415" y="-78787"/>
            <a:ext cx="1413641" cy="22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7" grpId="0" animBg="1"/>
      <p:bldP spid="219" grpId="0" animBg="1"/>
      <p:bldP spid="214" grpId="0" animBg="1"/>
      <p:bldP spid="16" grpId="0" build="p"/>
      <p:bldP spid="17" grpId="0" build="p"/>
      <p:bldP spid="21" grpId="0" build="p"/>
      <p:bldP spid="26" grpId="0" build="p"/>
      <p:bldP spid="27" grpId="0" build="p"/>
      <p:bldP spid="28" grpId="0" build="p"/>
      <p:bldP spid="32" grpId="0" build="p"/>
      <p:bldP spid="33" grpId="0" build="p"/>
      <p:bldP spid="34" grpId="0" build="p"/>
      <p:bldP spid="90" grpId="0" build="p"/>
      <p:bldP spid="113" grpId="0" build="p"/>
      <p:bldP spid="11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EA0A7F-FA2B-45AD-B026-F97D6DBD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381" y="1848142"/>
            <a:ext cx="3762988" cy="880771"/>
          </a:xfrm>
        </p:spPr>
        <p:txBody>
          <a:bodyPr/>
          <a:lstStyle/>
          <a:p>
            <a:pPr algn="l"/>
            <a:r>
              <a:rPr lang="es-ES" dirty="0"/>
              <a:t>2.2. </a:t>
            </a:r>
            <a:r>
              <a:rPr lang="es-ES" dirty="0" err="1"/>
              <a:t>Description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data </a:t>
            </a:r>
            <a:r>
              <a:rPr lang="es-ES" dirty="0" err="1"/>
              <a:t>processed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program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FDDEC2-A768-49F4-87BC-33D5FE80A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02381" y="3469708"/>
            <a:ext cx="3354030" cy="1121342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Description of input and output data and used formats (data structures/classes)</a:t>
            </a:r>
          </a:p>
        </p:txBody>
      </p:sp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21FE405E-50D3-4838-B248-64DC020C1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13" y="0"/>
            <a:ext cx="3322320" cy="880771"/>
          </a:xfrm>
          <a:prstGeom prst="rect">
            <a:avLst/>
          </a:prstGeom>
        </p:spPr>
      </p:pic>
      <p:pic>
        <p:nvPicPr>
          <p:cNvPr id="9" name="Substituent imagine 8">
            <a:extLst>
              <a:ext uri="{FF2B5EF4-FFF2-40B4-BE49-F238E27FC236}">
                <a16:creationId xmlns:a16="http://schemas.microsoft.com/office/drawing/2014/main" id="{72E83F4D-1056-E5FE-6C95-EE9C23E96343}"/>
              </a:ext>
            </a:extLst>
          </p:cNvPr>
          <p:cNvPicPr preferRelativeResize="0">
            <a:picLocks noGrp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" b="2517"/>
          <a:stretch>
            <a:fillRect/>
          </a:stretch>
        </p:blipFill>
        <p:spPr>
          <a:xfrm>
            <a:off x="0" y="0"/>
            <a:ext cx="3880800" cy="5144400"/>
          </a:xfrm>
        </p:spPr>
      </p:pic>
    </p:spTree>
    <p:extLst>
      <p:ext uri="{BB962C8B-B14F-4D97-AF65-F5344CB8AC3E}">
        <p14:creationId xmlns:p14="http://schemas.microsoft.com/office/powerpoint/2010/main" val="246863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conținut 1">
            <a:extLst>
              <a:ext uri="{FF2B5EF4-FFF2-40B4-BE49-F238E27FC236}">
                <a16:creationId xmlns:a16="http://schemas.microsoft.com/office/drawing/2014/main" id="{36132676-6C6A-9146-BBF2-F7ED46E85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0108" y="1950813"/>
            <a:ext cx="4224183" cy="2423285"/>
          </a:xfrm>
        </p:spPr>
        <p:txBody>
          <a:bodyPr/>
          <a:lstStyle/>
          <a:p>
            <a:r>
              <a:rPr lang="en-US" dirty="0"/>
              <a:t>This class is created specifically for appointments in a particular specialty. </a:t>
            </a:r>
          </a:p>
          <a:p>
            <a:endParaRPr lang="en-US" dirty="0"/>
          </a:p>
          <a:p>
            <a:r>
              <a:rPr lang="en-US" dirty="0"/>
              <a:t>Patients can see their doctors, prices, and work schedule.</a:t>
            </a:r>
            <a:endParaRPr lang="ro-RO" dirty="0"/>
          </a:p>
        </p:txBody>
      </p:sp>
      <p:sp>
        <p:nvSpPr>
          <p:cNvPr id="3" name="Titlu 2">
            <a:extLst>
              <a:ext uri="{FF2B5EF4-FFF2-40B4-BE49-F238E27FC236}">
                <a16:creationId xmlns:a16="http://schemas.microsoft.com/office/drawing/2014/main" id="{97BFCB0E-1E6C-68F0-5871-206AF585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645318"/>
            <a:ext cx="4224183" cy="1335727"/>
          </a:xfrm>
        </p:spPr>
        <p:txBody>
          <a:bodyPr/>
          <a:lstStyle/>
          <a:p>
            <a:r>
              <a:rPr lang="en-US" dirty="0"/>
              <a:t>Appointment Class</a:t>
            </a:r>
            <a:endParaRPr lang="ro-RO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225A06AD-305B-9F27-8BCD-6F8560704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14450"/>
            <a:ext cx="4500722" cy="3089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85555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conținut 1">
            <a:extLst>
              <a:ext uri="{FF2B5EF4-FFF2-40B4-BE49-F238E27FC236}">
                <a16:creationId xmlns:a16="http://schemas.microsoft.com/office/drawing/2014/main" id="{36132676-6C6A-9146-BBF2-F7ED46E85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86300" y="1950812"/>
            <a:ext cx="4224183" cy="2423285"/>
          </a:xfrm>
        </p:spPr>
        <p:txBody>
          <a:bodyPr/>
          <a:lstStyle/>
          <a:p>
            <a:r>
              <a:rPr lang="en-US" dirty="0"/>
              <a:t>The "Beds" class is intended for choosing a bed adapted to the patient's needs.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this class are found the information needed to make this choice.</a:t>
            </a:r>
            <a:endParaRPr lang="ro-RO" dirty="0"/>
          </a:p>
        </p:txBody>
      </p:sp>
      <p:sp>
        <p:nvSpPr>
          <p:cNvPr id="3" name="Titlu 2">
            <a:extLst>
              <a:ext uri="{FF2B5EF4-FFF2-40B4-BE49-F238E27FC236}">
                <a16:creationId xmlns:a16="http://schemas.microsoft.com/office/drawing/2014/main" id="{97BFCB0E-1E6C-68F0-5871-206AF585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17" y="615085"/>
            <a:ext cx="4224183" cy="1335727"/>
          </a:xfrm>
        </p:spPr>
        <p:txBody>
          <a:bodyPr/>
          <a:lstStyle/>
          <a:p>
            <a:r>
              <a:rPr lang="en-US" dirty="0"/>
              <a:t>Beds Class</a:t>
            </a:r>
            <a:endParaRPr lang="ro-RO" dirty="0"/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3B342D41-04C2-E623-F652-5AAE10ABA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1" y="1685925"/>
            <a:ext cx="4113243" cy="29220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89716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conținut 1">
            <a:extLst>
              <a:ext uri="{FF2B5EF4-FFF2-40B4-BE49-F238E27FC236}">
                <a16:creationId xmlns:a16="http://schemas.microsoft.com/office/drawing/2014/main" id="{36132676-6C6A-9146-BBF2-F7ED46E85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8058" y="2001915"/>
            <a:ext cx="3302639" cy="2402422"/>
          </a:xfrm>
        </p:spPr>
        <p:txBody>
          <a:bodyPr/>
          <a:lstStyle/>
          <a:p>
            <a:r>
              <a:rPr lang="en-US" dirty="0"/>
              <a:t>The mission of the "Billing" class is to calculate the costs of all           money-making choices made by users.</a:t>
            </a:r>
          </a:p>
          <a:p>
            <a:endParaRPr lang="en-US" dirty="0"/>
          </a:p>
          <a:p>
            <a:r>
              <a:rPr lang="en-US" dirty="0"/>
              <a:t>Finally, the costs can be viewed in a file along with the user ID.</a:t>
            </a:r>
            <a:endParaRPr lang="ro-RO" dirty="0"/>
          </a:p>
        </p:txBody>
      </p:sp>
      <p:sp>
        <p:nvSpPr>
          <p:cNvPr id="3" name="Titlu 2">
            <a:extLst>
              <a:ext uri="{FF2B5EF4-FFF2-40B4-BE49-F238E27FC236}">
                <a16:creationId xmlns:a16="http://schemas.microsoft.com/office/drawing/2014/main" id="{97BFCB0E-1E6C-68F0-5871-206AF585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645318"/>
            <a:ext cx="4224183" cy="1335727"/>
          </a:xfrm>
        </p:spPr>
        <p:txBody>
          <a:bodyPr/>
          <a:lstStyle/>
          <a:p>
            <a:r>
              <a:rPr lang="en-US" dirty="0"/>
              <a:t>Billing Class</a:t>
            </a:r>
            <a:endParaRPr lang="ro-RO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E68AF6FB-5332-8320-B619-5FADDB4EB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941" y="2179909"/>
            <a:ext cx="5223759" cy="19650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3219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conținut 1">
            <a:extLst>
              <a:ext uri="{FF2B5EF4-FFF2-40B4-BE49-F238E27FC236}">
                <a16:creationId xmlns:a16="http://schemas.microsoft.com/office/drawing/2014/main" id="{36132676-6C6A-9146-BBF2-F7ED46E85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00700" y="1965889"/>
            <a:ext cx="3390901" cy="2423285"/>
          </a:xfrm>
        </p:spPr>
        <p:txBody>
          <a:bodyPr/>
          <a:lstStyle/>
          <a:p>
            <a:r>
              <a:rPr lang="en-US" dirty="0"/>
              <a:t>In this class, doctors can store their personal information. It can be found in a file.</a:t>
            </a:r>
          </a:p>
          <a:p>
            <a:endParaRPr lang="en-US" dirty="0"/>
          </a:p>
          <a:p>
            <a:r>
              <a:rPr lang="en-US" dirty="0"/>
              <a:t>The data is used for verification.</a:t>
            </a:r>
            <a:endParaRPr lang="ro-RO" dirty="0"/>
          </a:p>
        </p:txBody>
      </p:sp>
      <p:sp>
        <p:nvSpPr>
          <p:cNvPr id="3" name="Titlu 2">
            <a:extLst>
              <a:ext uri="{FF2B5EF4-FFF2-40B4-BE49-F238E27FC236}">
                <a16:creationId xmlns:a16="http://schemas.microsoft.com/office/drawing/2014/main" id="{97BFCB0E-1E6C-68F0-5871-206AF585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645318"/>
            <a:ext cx="4224183" cy="1335727"/>
          </a:xfrm>
        </p:spPr>
        <p:txBody>
          <a:bodyPr/>
          <a:lstStyle/>
          <a:p>
            <a:r>
              <a:rPr lang="en-US" dirty="0"/>
              <a:t>Doctors Class</a:t>
            </a:r>
            <a:endParaRPr lang="ro-RO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4A55A518-065B-EED6-4A8E-43205352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3" y="1981045"/>
            <a:ext cx="5027058" cy="2408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6752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conținut 1">
            <a:extLst>
              <a:ext uri="{FF2B5EF4-FFF2-40B4-BE49-F238E27FC236}">
                <a16:creationId xmlns:a16="http://schemas.microsoft.com/office/drawing/2014/main" id="{36132676-6C6A-9146-BBF2-F7ED46E85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8058" y="2001915"/>
            <a:ext cx="4098524" cy="2402422"/>
          </a:xfrm>
        </p:spPr>
        <p:txBody>
          <a:bodyPr/>
          <a:lstStyle/>
          <a:p>
            <a:r>
              <a:rPr lang="en-US" dirty="0"/>
              <a:t>In the "Manage" class there is only the login and the menu that includes the whole program.</a:t>
            </a:r>
          </a:p>
          <a:p>
            <a:endParaRPr lang="en-US" dirty="0"/>
          </a:p>
          <a:p>
            <a:r>
              <a:rPr lang="en-US" dirty="0"/>
              <a:t>Only with this class was created a main object that runs the entire application.</a:t>
            </a:r>
            <a:endParaRPr lang="ro-RO" dirty="0"/>
          </a:p>
        </p:txBody>
      </p:sp>
      <p:sp>
        <p:nvSpPr>
          <p:cNvPr id="3" name="Titlu 2">
            <a:extLst>
              <a:ext uri="{FF2B5EF4-FFF2-40B4-BE49-F238E27FC236}">
                <a16:creationId xmlns:a16="http://schemas.microsoft.com/office/drawing/2014/main" id="{97BFCB0E-1E6C-68F0-5871-206AF585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645318"/>
            <a:ext cx="4224183" cy="1335727"/>
          </a:xfrm>
        </p:spPr>
        <p:txBody>
          <a:bodyPr/>
          <a:lstStyle/>
          <a:p>
            <a:r>
              <a:rPr lang="en-US" dirty="0"/>
              <a:t>Manage Class</a:t>
            </a:r>
            <a:endParaRPr lang="ro-RO" dirty="0"/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4C0C303E-9E38-684D-20C1-78CAFA0DF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803" y="1981045"/>
            <a:ext cx="4193139" cy="2402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7708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conținut 1">
            <a:extLst>
              <a:ext uri="{FF2B5EF4-FFF2-40B4-BE49-F238E27FC236}">
                <a16:creationId xmlns:a16="http://schemas.microsoft.com/office/drawing/2014/main" id="{36132676-6C6A-9146-BBF2-F7ED46E85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43550" y="1851495"/>
            <a:ext cx="3448051" cy="2537680"/>
          </a:xfrm>
        </p:spPr>
        <p:txBody>
          <a:bodyPr/>
          <a:lstStyle/>
          <a:p>
            <a:r>
              <a:rPr lang="en-US" dirty="0"/>
              <a:t>This class contains the function with the main menu, all objects are created here.</a:t>
            </a:r>
            <a:endParaRPr lang="ro-RO" dirty="0"/>
          </a:p>
        </p:txBody>
      </p:sp>
      <p:sp>
        <p:nvSpPr>
          <p:cNvPr id="3" name="Titlu 2">
            <a:extLst>
              <a:ext uri="{FF2B5EF4-FFF2-40B4-BE49-F238E27FC236}">
                <a16:creationId xmlns:a16="http://schemas.microsoft.com/office/drawing/2014/main" id="{97BFCB0E-1E6C-68F0-5871-206AF585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645318"/>
            <a:ext cx="4224183" cy="1335727"/>
          </a:xfrm>
        </p:spPr>
        <p:txBody>
          <a:bodyPr/>
          <a:lstStyle/>
          <a:p>
            <a:r>
              <a:rPr lang="en-US" dirty="0"/>
              <a:t>Menu Class</a:t>
            </a:r>
            <a:endParaRPr lang="ro-RO" dirty="0"/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0490AC7F-43AD-60B1-66C6-C80EF20C9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7" y="1851494"/>
            <a:ext cx="5022015" cy="25376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71863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conținut 1">
            <a:extLst>
              <a:ext uri="{FF2B5EF4-FFF2-40B4-BE49-F238E27FC236}">
                <a16:creationId xmlns:a16="http://schemas.microsoft.com/office/drawing/2014/main" id="{36132676-6C6A-9146-BBF2-F7ED46E85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8058" y="2001915"/>
            <a:ext cx="3379542" cy="2402422"/>
          </a:xfrm>
        </p:spPr>
        <p:txBody>
          <a:bodyPr/>
          <a:lstStyle/>
          <a:p>
            <a:r>
              <a:rPr lang="en-US" dirty="0"/>
              <a:t>In this class, patients can store their personal information. It can be found in a file.</a:t>
            </a:r>
          </a:p>
          <a:p>
            <a:endParaRPr lang="en-US" dirty="0"/>
          </a:p>
          <a:p>
            <a:r>
              <a:rPr lang="en-US" dirty="0"/>
              <a:t>The data are used for </a:t>
            </a:r>
            <a:r>
              <a:rPr lang="en-US" dirty="0" err="1"/>
              <a:t>identificational</a:t>
            </a:r>
            <a:r>
              <a:rPr lang="en-US" dirty="0"/>
              <a:t> purposes.</a:t>
            </a:r>
            <a:endParaRPr lang="ro-RO" dirty="0"/>
          </a:p>
        </p:txBody>
      </p:sp>
      <p:sp>
        <p:nvSpPr>
          <p:cNvPr id="3" name="Titlu 2">
            <a:extLst>
              <a:ext uri="{FF2B5EF4-FFF2-40B4-BE49-F238E27FC236}">
                <a16:creationId xmlns:a16="http://schemas.microsoft.com/office/drawing/2014/main" id="{97BFCB0E-1E6C-68F0-5871-206AF585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1125"/>
            <a:ext cx="4224183" cy="1335727"/>
          </a:xfrm>
        </p:spPr>
        <p:txBody>
          <a:bodyPr/>
          <a:lstStyle/>
          <a:p>
            <a:r>
              <a:rPr lang="en-US" dirty="0"/>
              <a:t>Patients Class</a:t>
            </a:r>
            <a:endParaRPr lang="ro-RO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A9B22DA0-1729-8083-3136-8000662E0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88" y="1727752"/>
            <a:ext cx="4781395" cy="29507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7401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conținut 1">
            <a:extLst>
              <a:ext uri="{FF2B5EF4-FFF2-40B4-BE49-F238E27FC236}">
                <a16:creationId xmlns:a16="http://schemas.microsoft.com/office/drawing/2014/main" id="{36132676-6C6A-9146-BBF2-F7ED46E85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21756" y="1794345"/>
            <a:ext cx="3448051" cy="2537680"/>
          </a:xfrm>
        </p:spPr>
        <p:txBody>
          <a:bodyPr/>
          <a:lstStyle/>
          <a:p>
            <a:r>
              <a:rPr lang="en-US" dirty="0"/>
              <a:t>With the help of this class, a list of patients is created. Thus, their needs are classified into 2 types: urgent and non-urgent.</a:t>
            </a:r>
          </a:p>
          <a:p>
            <a:endParaRPr lang="en-US" dirty="0"/>
          </a:p>
          <a:p>
            <a:r>
              <a:rPr lang="en-US" dirty="0"/>
              <a:t>Patients can be removed from this list.</a:t>
            </a:r>
            <a:endParaRPr lang="ro-RO" dirty="0"/>
          </a:p>
        </p:txBody>
      </p:sp>
      <p:sp>
        <p:nvSpPr>
          <p:cNvPr id="3" name="Titlu 2">
            <a:extLst>
              <a:ext uri="{FF2B5EF4-FFF2-40B4-BE49-F238E27FC236}">
                <a16:creationId xmlns:a16="http://schemas.microsoft.com/office/drawing/2014/main" id="{97BFCB0E-1E6C-68F0-5871-206AF585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480" y="136467"/>
            <a:ext cx="4224183" cy="1335727"/>
          </a:xfrm>
        </p:spPr>
        <p:txBody>
          <a:bodyPr/>
          <a:lstStyle/>
          <a:p>
            <a:r>
              <a:rPr lang="en-US" dirty="0"/>
              <a:t>Queue Class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20254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48190124-E6C5-18F7-10B9-E664BF48B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01" y="78581"/>
            <a:ext cx="5497638" cy="420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5AA7EBB0-F2A3-B257-5EC5-E74D0F6B7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101" y="4283606"/>
            <a:ext cx="6947818" cy="805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0755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n-US" dirty="0"/>
              <a:t>DEFINING THE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/>
          <a:lstStyle/>
          <a:p>
            <a:r>
              <a:rPr lang="en-US" dirty="0"/>
              <a:t>Hospital Management System in C++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/>
              <a:t>01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5" grpId="0" build="p"/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conținut 1">
            <a:extLst>
              <a:ext uri="{FF2B5EF4-FFF2-40B4-BE49-F238E27FC236}">
                <a16:creationId xmlns:a16="http://schemas.microsoft.com/office/drawing/2014/main" id="{36132676-6C6A-9146-BBF2-F7ED46E85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3525" y="1851495"/>
            <a:ext cx="3448051" cy="2537680"/>
          </a:xfrm>
        </p:spPr>
        <p:txBody>
          <a:bodyPr/>
          <a:lstStyle/>
          <a:p>
            <a:r>
              <a:rPr lang="en-US" dirty="0"/>
              <a:t>This structure is used to hold information about the patient's name and id.</a:t>
            </a:r>
            <a:endParaRPr lang="ro-RO" dirty="0"/>
          </a:p>
        </p:txBody>
      </p:sp>
      <p:sp>
        <p:nvSpPr>
          <p:cNvPr id="3" name="Titlu 2">
            <a:extLst>
              <a:ext uri="{FF2B5EF4-FFF2-40B4-BE49-F238E27FC236}">
                <a16:creationId xmlns:a16="http://schemas.microsoft.com/office/drawing/2014/main" id="{97BFCB0E-1E6C-68F0-5871-206AF585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645318"/>
            <a:ext cx="4224183" cy="1335727"/>
          </a:xfrm>
        </p:spPr>
        <p:txBody>
          <a:bodyPr/>
          <a:lstStyle/>
          <a:p>
            <a:r>
              <a:rPr lang="en-US" dirty="0"/>
              <a:t>Patient Structure</a:t>
            </a:r>
            <a:endParaRPr lang="ro-RO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D41A2D39-5E2B-9136-C2AD-26D009E42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01" y="2390186"/>
            <a:ext cx="4305673" cy="13031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9003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conținut 1">
            <a:extLst>
              <a:ext uri="{FF2B5EF4-FFF2-40B4-BE49-F238E27FC236}">
                <a16:creationId xmlns:a16="http://schemas.microsoft.com/office/drawing/2014/main" id="{36132676-6C6A-9146-BBF2-F7ED46E85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8058" y="2001915"/>
            <a:ext cx="3379542" cy="2402422"/>
          </a:xfrm>
        </p:spPr>
        <p:txBody>
          <a:bodyPr/>
          <a:lstStyle/>
          <a:p>
            <a:r>
              <a:rPr lang="en-US" dirty="0"/>
              <a:t>This class contains the function with the submenu.</a:t>
            </a:r>
          </a:p>
          <a:p>
            <a:endParaRPr lang="en-US" dirty="0"/>
          </a:p>
          <a:p>
            <a:r>
              <a:rPr lang="en-US" dirty="0"/>
              <a:t>It has the waiting list section in it.</a:t>
            </a:r>
            <a:endParaRPr lang="ro-RO" dirty="0"/>
          </a:p>
        </p:txBody>
      </p:sp>
      <p:sp>
        <p:nvSpPr>
          <p:cNvPr id="3" name="Titlu 2">
            <a:extLst>
              <a:ext uri="{FF2B5EF4-FFF2-40B4-BE49-F238E27FC236}">
                <a16:creationId xmlns:a16="http://schemas.microsoft.com/office/drawing/2014/main" id="{97BFCB0E-1E6C-68F0-5871-206AF585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645318"/>
            <a:ext cx="4224183" cy="1335727"/>
          </a:xfrm>
        </p:spPr>
        <p:txBody>
          <a:bodyPr/>
          <a:lstStyle/>
          <a:p>
            <a:r>
              <a:rPr lang="en-US" dirty="0"/>
              <a:t>Submenu Class</a:t>
            </a:r>
            <a:endParaRPr lang="ro-RO" dirty="0"/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77F8E595-6A37-0ED8-A7BD-5AF8BD4F8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531" y="2192118"/>
            <a:ext cx="3000012" cy="1609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2919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B164DDD4-C790-E505-ED03-9C525B6EA424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-900"/>
            <a:ext cx="4284000" cy="51444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0029" y="2175509"/>
            <a:ext cx="4806315" cy="2415541"/>
          </a:xfrm>
        </p:spPr>
        <p:txBody>
          <a:bodyPr anchor="ctr">
            <a:noAutofit/>
          </a:bodyPr>
          <a:lstStyle/>
          <a:p>
            <a:r>
              <a:rPr lang="en-US" dirty="0"/>
              <a:t>Functions, parameters, returned values, algorithms used, etc..</a:t>
            </a:r>
            <a:endParaRPr lang="ro-R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3413760" cy="1322070"/>
          </a:xfrm>
        </p:spPr>
        <p:txBody>
          <a:bodyPr>
            <a:normAutofit fontScale="90000"/>
          </a:bodyPr>
          <a:lstStyle/>
          <a:p>
            <a:pPr lvl="0">
              <a:spcBef>
                <a:spcPts val="0"/>
              </a:spcBef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naheim"/>
              </a:rPr>
              <a:t>2.3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naheim"/>
              </a:rPr>
              <a:t> Description of program modules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naheim"/>
            </a:endParaRPr>
          </a:p>
        </p:txBody>
      </p:sp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67EB3FFE-939D-44B7-8F1A-9FA917F26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76192" y="3988592"/>
            <a:ext cx="3322320" cy="880771"/>
          </a:xfrm>
          <a:prstGeom prst="rect">
            <a:avLst/>
          </a:prstGeom>
        </p:spPr>
      </p:pic>
      <p:pic>
        <p:nvPicPr>
          <p:cNvPr id="15" name="Imagen 14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62717050-0D14-4D02-AACE-8D44DABEF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368663" y="872705"/>
            <a:ext cx="1413641" cy="2201746"/>
          </a:xfrm>
          <a:prstGeom prst="rect">
            <a:avLst/>
          </a:prstGeom>
        </p:spPr>
      </p:pic>
      <p:pic>
        <p:nvPicPr>
          <p:cNvPr id="11" name="Imagen 10" descr="Forma, Círculo&#10;&#10;Descripción generada automáticamente">
            <a:extLst>
              <a:ext uri="{FF2B5EF4-FFF2-40B4-BE49-F238E27FC236}">
                <a16:creationId xmlns:a16="http://schemas.microsoft.com/office/drawing/2014/main" id="{1DA8C562-3E80-40E2-A1C7-475F44FAD1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6" b="46362"/>
          <a:stretch/>
        </p:blipFill>
        <p:spPr>
          <a:xfrm>
            <a:off x="6736494" y="2384638"/>
            <a:ext cx="2427444" cy="27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18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B70CCAD6-8CEA-B0D1-A5D1-E1E88021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17" y="2052636"/>
            <a:ext cx="4224183" cy="1335727"/>
          </a:xfrm>
        </p:spPr>
        <p:txBody>
          <a:bodyPr/>
          <a:lstStyle/>
          <a:p>
            <a:r>
              <a:rPr lang="en-US" dirty="0"/>
              <a:t>void sections();</a:t>
            </a:r>
            <a:endParaRPr lang="ro-RO" dirty="0"/>
          </a:p>
        </p:txBody>
      </p:sp>
      <p:pic>
        <p:nvPicPr>
          <p:cNvPr id="4" name="Substituent conținut 3">
            <a:extLst>
              <a:ext uri="{FF2B5EF4-FFF2-40B4-BE49-F238E27FC236}">
                <a16:creationId xmlns:a16="http://schemas.microsoft.com/office/drawing/2014/main" id="{A2799467-4878-79C6-D1F3-B46DA54D05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78575" y="177890"/>
            <a:ext cx="4322550" cy="4602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CasetăText 1">
            <a:extLst>
              <a:ext uri="{FF2B5EF4-FFF2-40B4-BE49-F238E27FC236}">
                <a16:creationId xmlns:a16="http://schemas.microsoft.com/office/drawing/2014/main" id="{652261BE-C6F0-35D0-305C-F44E741BFDD5}"/>
              </a:ext>
            </a:extLst>
          </p:cNvPr>
          <p:cNvSpPr txBox="1"/>
          <p:nvPr/>
        </p:nvSpPr>
        <p:spPr>
          <a:xfrm>
            <a:off x="347817" y="335052"/>
            <a:ext cx="314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it works?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Appointment Class</a:t>
            </a:r>
            <a:endParaRPr lang="ro-R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78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B70CCAD6-8CEA-B0D1-A5D1-E1E88021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17" y="2052636"/>
            <a:ext cx="4224183" cy="1335727"/>
          </a:xfrm>
        </p:spPr>
        <p:txBody>
          <a:bodyPr/>
          <a:lstStyle/>
          <a:p>
            <a:r>
              <a:rPr lang="en-US" dirty="0"/>
              <a:t>void </a:t>
            </a:r>
            <a:r>
              <a:rPr lang="en-US" dirty="0" err="1"/>
              <a:t>beddetails</a:t>
            </a:r>
            <a:r>
              <a:rPr lang="en-US" dirty="0"/>
              <a:t>();</a:t>
            </a:r>
            <a:endParaRPr lang="ro-RO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52261BE-C6F0-35D0-305C-F44E741BFDD5}"/>
              </a:ext>
            </a:extLst>
          </p:cNvPr>
          <p:cNvSpPr txBox="1"/>
          <p:nvPr/>
        </p:nvSpPr>
        <p:spPr>
          <a:xfrm>
            <a:off x="347817" y="335052"/>
            <a:ext cx="314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it works?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Beds Class</a:t>
            </a:r>
            <a:endParaRPr lang="ro-R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9185DAAA-BEEE-1423-E35B-44296E1B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044" y="635794"/>
            <a:ext cx="5302253" cy="38701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7682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B70CCAD6-8CEA-B0D1-A5D1-E1E88021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2799" y="2011043"/>
            <a:ext cx="4224183" cy="1335727"/>
          </a:xfrm>
        </p:spPr>
        <p:txBody>
          <a:bodyPr/>
          <a:lstStyle/>
          <a:p>
            <a:r>
              <a:rPr lang="en-US" dirty="0"/>
              <a:t>void </a:t>
            </a:r>
            <a:r>
              <a:rPr lang="en-US" dirty="0" err="1"/>
              <a:t>printR</a:t>
            </a:r>
            <a:r>
              <a:rPr lang="en-US" dirty="0"/>
              <a:t>();</a:t>
            </a:r>
            <a:endParaRPr lang="ro-RO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52261BE-C6F0-35D0-305C-F44E741BFDD5}"/>
              </a:ext>
            </a:extLst>
          </p:cNvPr>
          <p:cNvSpPr txBox="1"/>
          <p:nvPr/>
        </p:nvSpPr>
        <p:spPr>
          <a:xfrm>
            <a:off x="347817" y="335052"/>
            <a:ext cx="314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it works?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Billing Class</a:t>
            </a:r>
            <a:endParaRPr lang="ro-R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D4C6DF06-6360-BC42-1700-BBD738A1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9" y="1278598"/>
            <a:ext cx="5425910" cy="30863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84302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B70CCAD6-8CEA-B0D1-A5D1-E1E88021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2799" y="2011043"/>
            <a:ext cx="4224183" cy="1335727"/>
          </a:xfrm>
        </p:spPr>
        <p:txBody>
          <a:bodyPr/>
          <a:lstStyle/>
          <a:p>
            <a:r>
              <a:rPr lang="en-US" dirty="0"/>
              <a:t>void </a:t>
            </a:r>
            <a:r>
              <a:rPr lang="en-US" dirty="0" err="1"/>
              <a:t>showR</a:t>
            </a:r>
            <a:r>
              <a:rPr lang="en-US" dirty="0"/>
              <a:t>();</a:t>
            </a:r>
            <a:endParaRPr lang="ro-RO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52261BE-C6F0-35D0-305C-F44E741BFDD5}"/>
              </a:ext>
            </a:extLst>
          </p:cNvPr>
          <p:cNvSpPr txBox="1"/>
          <p:nvPr/>
        </p:nvSpPr>
        <p:spPr>
          <a:xfrm>
            <a:off x="347817" y="335052"/>
            <a:ext cx="314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it works?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Billing Class</a:t>
            </a:r>
            <a:endParaRPr lang="ro-R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352AA4F7-E35D-4E35-2CA2-B77A558A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17" y="1590082"/>
            <a:ext cx="4968671" cy="2720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9083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B70CCAD6-8CEA-B0D1-A5D1-E1E88021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31" y="2059779"/>
            <a:ext cx="4224183" cy="1335727"/>
          </a:xfrm>
        </p:spPr>
        <p:txBody>
          <a:bodyPr/>
          <a:lstStyle/>
          <a:p>
            <a:r>
              <a:rPr lang="en-US" dirty="0"/>
              <a:t>void </a:t>
            </a:r>
            <a:r>
              <a:rPr lang="en-US" dirty="0" err="1"/>
              <a:t>dinfo</a:t>
            </a:r>
            <a:r>
              <a:rPr lang="en-US" dirty="0"/>
              <a:t>();</a:t>
            </a:r>
            <a:endParaRPr lang="ro-RO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52261BE-C6F0-35D0-305C-F44E741BFDD5}"/>
              </a:ext>
            </a:extLst>
          </p:cNvPr>
          <p:cNvSpPr txBox="1"/>
          <p:nvPr/>
        </p:nvSpPr>
        <p:spPr>
          <a:xfrm>
            <a:off x="347817" y="335052"/>
            <a:ext cx="314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it works?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Doctors Class</a:t>
            </a:r>
            <a:endParaRPr lang="ro-R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A1EDBBE1-B6D6-4223-E3C3-6E670DCA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354" y="1146837"/>
            <a:ext cx="5517358" cy="30330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50259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B70CCAD6-8CEA-B0D1-A5D1-E1E88021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31" y="2059779"/>
            <a:ext cx="4224183" cy="1335727"/>
          </a:xfrm>
        </p:spPr>
        <p:txBody>
          <a:bodyPr/>
          <a:lstStyle/>
          <a:p>
            <a:r>
              <a:rPr lang="en-US" dirty="0"/>
              <a:t>void </a:t>
            </a:r>
            <a:r>
              <a:rPr lang="en-US" dirty="0" err="1"/>
              <a:t>dsinfo</a:t>
            </a:r>
            <a:r>
              <a:rPr lang="en-US" dirty="0"/>
              <a:t>();</a:t>
            </a:r>
            <a:endParaRPr lang="ro-RO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52261BE-C6F0-35D0-305C-F44E741BFDD5}"/>
              </a:ext>
            </a:extLst>
          </p:cNvPr>
          <p:cNvSpPr txBox="1"/>
          <p:nvPr/>
        </p:nvSpPr>
        <p:spPr>
          <a:xfrm>
            <a:off x="347817" y="335052"/>
            <a:ext cx="314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it works?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Doctors Class</a:t>
            </a:r>
            <a:endParaRPr lang="ro-R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D1BA1074-61F0-5EC8-23B5-378D5A275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325" y="1195241"/>
            <a:ext cx="4458086" cy="33530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119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B70CCAD6-8CEA-B0D1-A5D1-E1E88021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2799" y="2011043"/>
            <a:ext cx="4224183" cy="1335727"/>
          </a:xfrm>
        </p:spPr>
        <p:txBody>
          <a:bodyPr/>
          <a:lstStyle/>
          <a:p>
            <a:r>
              <a:rPr lang="en-US" dirty="0"/>
              <a:t>manage;</a:t>
            </a:r>
            <a:endParaRPr lang="ro-RO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52261BE-C6F0-35D0-305C-F44E741BFDD5}"/>
              </a:ext>
            </a:extLst>
          </p:cNvPr>
          <p:cNvSpPr txBox="1"/>
          <p:nvPr/>
        </p:nvSpPr>
        <p:spPr>
          <a:xfrm>
            <a:off x="347817" y="335052"/>
            <a:ext cx="314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it works?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Manage Class</a:t>
            </a:r>
            <a:endParaRPr lang="ro-R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95FBA085-C954-AAFE-7CBD-5F71E3187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142998"/>
            <a:ext cx="4886324" cy="34790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64707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68F8C9-9363-411D-9575-F40C87BD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s-ES" dirty="0"/>
              <a:t>SUBSECTIONS</a:t>
            </a:r>
            <a:endParaRPr lang="en-US" dirty="0"/>
          </a:p>
        </p:txBody>
      </p:sp>
      <p:graphicFrame>
        <p:nvGraphicFramePr>
          <p:cNvPr id="6" name="Google Shape;135;p27">
            <a:extLst>
              <a:ext uri="{FF2B5EF4-FFF2-40B4-BE49-F238E27FC236}">
                <a16:creationId xmlns:a16="http://schemas.microsoft.com/office/drawing/2014/main" id="{FE047A1F-8B1F-49D5-B39F-FFE967D646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5880114"/>
              </p:ext>
            </p:extLst>
          </p:nvPr>
        </p:nvGraphicFramePr>
        <p:xfrm>
          <a:off x="649257" y="1570062"/>
          <a:ext cx="7716898" cy="46548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01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5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9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u="none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naheim"/>
                        </a:rPr>
                        <a:t>1.1</a:t>
                      </a:r>
                      <a:r>
                        <a:rPr lang="en" sz="1100" b="1" u="none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naheim"/>
                        </a:rPr>
                        <a:t> Description of the theme</a:t>
                      </a:r>
                      <a:endParaRPr sz="1100" b="0" u="none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It includes statement, project basis, any general remarks.</a:t>
                      </a:r>
                      <a:endParaRPr lang="ro-RO" sz="1100" kern="12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13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1.2 </a:t>
                      </a:r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Description of requirements</a:t>
                      </a:r>
                      <a:endParaRPr lang="ro-RO" sz="1100" b="1" kern="12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It includes description of the theme, project basis, constraints, algorithms, results, any general remarks.</a:t>
                      </a:r>
                      <a:endParaRPr lang="ro-RO" sz="1100" kern="12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499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naheim"/>
                        </a:rPr>
                        <a:t>1.3 Functional Specifications</a:t>
                      </a:r>
                      <a:endParaRPr sz="1100" b="1" u="none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100" kern="12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It specifies the functional requirements of the program. It presents all functional requirements of the program, relationships between them and their links with other requirements.</a:t>
                      </a:r>
                      <a:endParaRPr sz="1100" kern="12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28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  <a:sym typeface="Anaheim"/>
                        </a:rPr>
                        <a:t> 1.4 User Interface</a:t>
                      </a:r>
                      <a:endParaRPr sz="1100" b="1" u="none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bg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It presents requirements for user interface (will be focused on a simple menu; it presents the proposed dialogue with the user for all menus, submenus, etc.)</a:t>
                      </a:r>
                      <a:endParaRPr lang="ro-RO" sz="1100" kern="12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9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9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100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  <a:sym typeface="Anaheim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Google Shape;136;p27">
            <a:extLst>
              <a:ext uri="{FF2B5EF4-FFF2-40B4-BE49-F238E27FC236}">
                <a16:creationId xmlns:a16="http://schemas.microsoft.com/office/drawing/2014/main" id="{A6402691-2BDD-4918-9852-54BE51D8A26D}"/>
              </a:ext>
            </a:extLst>
          </p:cNvPr>
          <p:cNvSpPr txBox="1"/>
          <p:nvPr/>
        </p:nvSpPr>
        <p:spPr>
          <a:xfrm>
            <a:off x="720000" y="1123411"/>
            <a:ext cx="7704000" cy="431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oboto" panose="02000000000000000000" pitchFamily="2" charset="0"/>
                <a:sym typeface="Anaheim"/>
              </a:rPr>
              <a:t>Chapter I -Subsections</a:t>
            </a:r>
            <a:endParaRPr sz="1200" b="1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  <a:cs typeface="Roboto" panose="02000000000000000000" pitchFamily="2" charset="0"/>
              <a:sym typeface="Anaheim"/>
            </a:endParaRPr>
          </a:p>
        </p:txBody>
      </p:sp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D3F9B6E1-DD65-4EC9-835C-0537C7995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60" y="-174400"/>
            <a:ext cx="3322320" cy="880771"/>
          </a:xfrm>
          <a:prstGeom prst="rect">
            <a:avLst/>
          </a:prstGeom>
        </p:spPr>
      </p:pic>
      <p:pic>
        <p:nvPicPr>
          <p:cNvPr id="15" name="Imagen 14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7E7AFB48-4E6F-49AE-A33F-DCDB84E61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140" y="172332"/>
            <a:ext cx="1340903" cy="315348"/>
          </a:xfrm>
          <a:prstGeom prst="rect">
            <a:avLst/>
          </a:prstGeom>
        </p:spPr>
      </p:pic>
      <p:pic>
        <p:nvPicPr>
          <p:cNvPr id="18" name="Imagen 17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68FBE14-B8E4-4EBD-908B-0ACE31801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8073259" y="3338737"/>
            <a:ext cx="1413641" cy="22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8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B70CCAD6-8CEA-B0D1-A5D1-E1E88021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305" y="1989612"/>
            <a:ext cx="4224183" cy="1335727"/>
          </a:xfrm>
        </p:spPr>
        <p:txBody>
          <a:bodyPr/>
          <a:lstStyle/>
          <a:p>
            <a:r>
              <a:rPr lang="en-US" dirty="0"/>
              <a:t>Static void Menu();</a:t>
            </a:r>
            <a:endParaRPr lang="ro-RO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52261BE-C6F0-35D0-305C-F44E741BFDD5}"/>
              </a:ext>
            </a:extLst>
          </p:cNvPr>
          <p:cNvSpPr txBox="1"/>
          <p:nvPr/>
        </p:nvSpPr>
        <p:spPr>
          <a:xfrm>
            <a:off x="347817" y="335052"/>
            <a:ext cx="314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it works?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Menu Class</a:t>
            </a:r>
            <a:endParaRPr lang="ro-R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E756D85A-C031-D251-4520-42BACF6C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981383"/>
            <a:ext cx="5064920" cy="3964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04605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B70CCAD6-8CEA-B0D1-A5D1-E1E88021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31" y="2281235"/>
            <a:ext cx="4224183" cy="1335727"/>
          </a:xfrm>
        </p:spPr>
        <p:txBody>
          <a:bodyPr/>
          <a:lstStyle/>
          <a:p>
            <a:r>
              <a:rPr lang="en-US" dirty="0"/>
              <a:t>void Help();</a:t>
            </a:r>
            <a:endParaRPr lang="ro-RO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52261BE-C6F0-35D0-305C-F44E741BFDD5}"/>
              </a:ext>
            </a:extLst>
          </p:cNvPr>
          <p:cNvSpPr txBox="1"/>
          <p:nvPr/>
        </p:nvSpPr>
        <p:spPr>
          <a:xfrm>
            <a:off x="347817" y="335052"/>
            <a:ext cx="314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it works?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Menu Class</a:t>
            </a:r>
            <a:endParaRPr lang="ro-R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DAD74F36-588E-C0B6-AA29-3FBF72F5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087" y="1178225"/>
            <a:ext cx="4154661" cy="32873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33276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B70CCAD6-8CEA-B0D1-A5D1-E1E88021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31" y="2059779"/>
            <a:ext cx="4224183" cy="1335727"/>
          </a:xfrm>
        </p:spPr>
        <p:txBody>
          <a:bodyPr/>
          <a:lstStyle/>
          <a:p>
            <a:r>
              <a:rPr lang="en-US" dirty="0"/>
              <a:t>void info();</a:t>
            </a:r>
            <a:endParaRPr lang="ro-RO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52261BE-C6F0-35D0-305C-F44E741BFDD5}"/>
              </a:ext>
            </a:extLst>
          </p:cNvPr>
          <p:cNvSpPr txBox="1"/>
          <p:nvPr/>
        </p:nvSpPr>
        <p:spPr>
          <a:xfrm>
            <a:off x="347817" y="335052"/>
            <a:ext cx="314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it works?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Patients Class</a:t>
            </a:r>
            <a:endParaRPr lang="ro-R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22E3F649-8CFC-FB21-7F9F-EEF4077D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81" y="1272081"/>
            <a:ext cx="5578323" cy="32540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83705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B70CCAD6-8CEA-B0D1-A5D1-E1E88021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768" y="2336388"/>
            <a:ext cx="4224183" cy="1335727"/>
          </a:xfrm>
        </p:spPr>
        <p:txBody>
          <a:bodyPr/>
          <a:lstStyle/>
          <a:p>
            <a:r>
              <a:rPr lang="en-US" dirty="0"/>
              <a:t>void info();</a:t>
            </a:r>
            <a:endParaRPr lang="ro-RO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52261BE-C6F0-35D0-305C-F44E741BFDD5}"/>
              </a:ext>
            </a:extLst>
          </p:cNvPr>
          <p:cNvSpPr txBox="1"/>
          <p:nvPr/>
        </p:nvSpPr>
        <p:spPr>
          <a:xfrm>
            <a:off x="347817" y="335052"/>
            <a:ext cx="314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it works?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Patients Class</a:t>
            </a:r>
            <a:endParaRPr lang="ro-R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B6818DFD-3D40-5AD2-8B80-E61F166F4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2" y="1032942"/>
            <a:ext cx="3545361" cy="3942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25985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B70CCAD6-8CEA-B0D1-A5D1-E1E88021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375" y="2322101"/>
            <a:ext cx="4224183" cy="1335727"/>
          </a:xfrm>
        </p:spPr>
        <p:txBody>
          <a:bodyPr/>
          <a:lstStyle/>
          <a:p>
            <a:r>
              <a:rPr lang="en-US" dirty="0"/>
              <a:t>int </a:t>
            </a:r>
            <a:r>
              <a:rPr lang="en-US" dirty="0" err="1"/>
              <a:t>AddEnd</a:t>
            </a:r>
            <a:r>
              <a:rPr lang="en-US" dirty="0"/>
              <a:t>(patient p);</a:t>
            </a:r>
            <a:endParaRPr lang="ro-RO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52261BE-C6F0-35D0-305C-F44E741BFDD5}"/>
              </a:ext>
            </a:extLst>
          </p:cNvPr>
          <p:cNvSpPr txBox="1"/>
          <p:nvPr/>
        </p:nvSpPr>
        <p:spPr>
          <a:xfrm>
            <a:off x="347817" y="335052"/>
            <a:ext cx="314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it works?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Queue Class</a:t>
            </a:r>
            <a:endParaRPr lang="ro-R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2150BDEB-FBA0-16FE-6430-F563B16A9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8271"/>
            <a:ext cx="4970024" cy="30833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694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B70CCAD6-8CEA-B0D1-A5D1-E1E88021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81" y="2045491"/>
            <a:ext cx="4224183" cy="1335727"/>
          </a:xfrm>
        </p:spPr>
        <p:txBody>
          <a:bodyPr/>
          <a:lstStyle/>
          <a:p>
            <a:r>
              <a:rPr lang="en-US" dirty="0"/>
              <a:t>int Add Beginning(…);</a:t>
            </a:r>
            <a:endParaRPr lang="ro-RO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52261BE-C6F0-35D0-305C-F44E741BFDD5}"/>
              </a:ext>
            </a:extLst>
          </p:cNvPr>
          <p:cNvSpPr txBox="1"/>
          <p:nvPr/>
        </p:nvSpPr>
        <p:spPr>
          <a:xfrm>
            <a:off x="347817" y="335052"/>
            <a:ext cx="314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it works?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Queue Class</a:t>
            </a:r>
            <a:endParaRPr lang="ro-R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9F1DED3D-6050-F8BF-3393-CFD8FCB7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701" y="167526"/>
            <a:ext cx="4667418" cy="48084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2136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B70CCAD6-8CEA-B0D1-A5D1-E1E88021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81" y="2045491"/>
            <a:ext cx="4224183" cy="1335727"/>
          </a:xfrm>
        </p:spPr>
        <p:txBody>
          <a:bodyPr/>
          <a:lstStyle/>
          <a:p>
            <a:r>
              <a:rPr lang="en-US" dirty="0"/>
              <a:t>Patient Next();</a:t>
            </a:r>
            <a:endParaRPr lang="ro-RO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52261BE-C6F0-35D0-305C-F44E741BFDD5}"/>
              </a:ext>
            </a:extLst>
          </p:cNvPr>
          <p:cNvSpPr txBox="1"/>
          <p:nvPr/>
        </p:nvSpPr>
        <p:spPr>
          <a:xfrm>
            <a:off x="347817" y="335052"/>
            <a:ext cx="314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it works?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Queue Class</a:t>
            </a:r>
            <a:endParaRPr lang="ro-R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0AC37B1E-BF2A-7320-9FE3-C0767C557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203" y="57150"/>
            <a:ext cx="5007709" cy="5000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0275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B70CCAD6-8CEA-B0D1-A5D1-E1E88021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890" y="2322100"/>
            <a:ext cx="4970024" cy="1335727"/>
          </a:xfrm>
        </p:spPr>
        <p:txBody>
          <a:bodyPr/>
          <a:lstStyle/>
          <a:p>
            <a:r>
              <a:rPr lang="en-US" dirty="0"/>
              <a:t>int </a:t>
            </a:r>
            <a:r>
              <a:rPr lang="en-US" dirty="0" err="1"/>
              <a:t>RemoveP</a:t>
            </a:r>
            <a:r>
              <a:rPr lang="en-US" dirty="0"/>
              <a:t>(patient* p);</a:t>
            </a:r>
            <a:endParaRPr lang="ro-RO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52261BE-C6F0-35D0-305C-F44E741BFDD5}"/>
              </a:ext>
            </a:extLst>
          </p:cNvPr>
          <p:cNvSpPr txBox="1"/>
          <p:nvPr/>
        </p:nvSpPr>
        <p:spPr>
          <a:xfrm>
            <a:off x="347817" y="335052"/>
            <a:ext cx="314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it works?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Queue Class</a:t>
            </a:r>
            <a:endParaRPr lang="ro-R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1429D0AA-C1E2-D626-F398-3AE507F66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69" y="912149"/>
            <a:ext cx="2932169" cy="41556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50123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B70CCAD6-8CEA-B0D1-A5D1-E1E88021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304" y="2164936"/>
            <a:ext cx="4970024" cy="1335727"/>
          </a:xfrm>
        </p:spPr>
        <p:txBody>
          <a:bodyPr/>
          <a:lstStyle/>
          <a:p>
            <a:r>
              <a:rPr lang="en-US" dirty="0"/>
              <a:t>void </a:t>
            </a:r>
            <a:r>
              <a:rPr lang="en-US" dirty="0" err="1"/>
              <a:t>OutputL</a:t>
            </a:r>
            <a:r>
              <a:rPr lang="en-US" dirty="0"/>
              <a:t>();</a:t>
            </a:r>
            <a:endParaRPr lang="ro-RO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52261BE-C6F0-35D0-305C-F44E741BFDD5}"/>
              </a:ext>
            </a:extLst>
          </p:cNvPr>
          <p:cNvSpPr txBox="1"/>
          <p:nvPr/>
        </p:nvSpPr>
        <p:spPr>
          <a:xfrm>
            <a:off x="347817" y="335052"/>
            <a:ext cx="314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it works?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Queue Class</a:t>
            </a:r>
            <a:endParaRPr lang="ro-R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75D7F81C-C1F1-2741-69B5-87DF41688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14" y="1133378"/>
            <a:ext cx="3756986" cy="3741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42435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B70CCAD6-8CEA-B0D1-A5D1-E1E88021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82" y="2045492"/>
            <a:ext cx="3671887" cy="1290640"/>
          </a:xfrm>
        </p:spPr>
        <p:txBody>
          <a:bodyPr/>
          <a:lstStyle/>
          <a:p>
            <a:r>
              <a:rPr lang="en-US" dirty="0"/>
              <a:t>Patient </a:t>
            </a:r>
            <a:r>
              <a:rPr lang="en-US" dirty="0" err="1"/>
              <a:t>InputPatient</a:t>
            </a:r>
            <a:r>
              <a:rPr lang="en-US" dirty="0"/>
              <a:t>();</a:t>
            </a:r>
            <a:endParaRPr lang="ro-RO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52261BE-C6F0-35D0-305C-F44E741BFDD5}"/>
              </a:ext>
            </a:extLst>
          </p:cNvPr>
          <p:cNvSpPr txBox="1"/>
          <p:nvPr/>
        </p:nvSpPr>
        <p:spPr>
          <a:xfrm>
            <a:off x="347817" y="335052"/>
            <a:ext cx="314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it works?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Queue Class</a:t>
            </a:r>
            <a:endParaRPr lang="ro-R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EC3FFF63-EDEB-0E6A-E883-D8B9ECDA9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392" y="1411790"/>
            <a:ext cx="4806366" cy="27056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1145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ine 7">
            <a:extLst>
              <a:ext uri="{FF2B5EF4-FFF2-40B4-BE49-F238E27FC236}">
                <a16:creationId xmlns:a16="http://schemas.microsoft.com/office/drawing/2014/main" id="{3F9D71C3-CD9A-BF86-A2D2-754F7ED21D02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200" y="0"/>
            <a:ext cx="3880800" cy="51444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629" y="2175509"/>
            <a:ext cx="4806315" cy="2415541"/>
          </a:xfrm>
        </p:spPr>
        <p:txBody>
          <a:bodyPr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Hospital management system is </a:t>
            </a:r>
            <a:r>
              <a:rPr lang="en-US" b="1" dirty="0"/>
              <a:t>a computer system that helps manage the information related to health care and aids in the job completion of health care providers effectively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manage the data related to all departments of healthcare such as c</a:t>
            </a:r>
            <a:r>
              <a:rPr lang="ro-RO" dirty="0" err="1"/>
              <a:t>linical</a:t>
            </a:r>
            <a:r>
              <a:rPr lang="en-US" dirty="0"/>
              <a:t>, f</a:t>
            </a:r>
            <a:r>
              <a:rPr lang="ro-RO" dirty="0" err="1"/>
              <a:t>inancial</a:t>
            </a:r>
            <a:r>
              <a:rPr lang="en-US" dirty="0"/>
              <a:t>,</a:t>
            </a:r>
            <a:r>
              <a:rPr lang="ro-RO" dirty="0"/>
              <a:t> </a:t>
            </a:r>
            <a:r>
              <a:rPr lang="en-US" dirty="0"/>
              <a:t>l</a:t>
            </a:r>
            <a:r>
              <a:rPr lang="ro-RO" dirty="0" err="1"/>
              <a:t>aboratory</a:t>
            </a:r>
            <a:r>
              <a:rPr lang="ro-RO" dirty="0"/>
              <a:t>.</a:t>
            </a:r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3413760" cy="132207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naheim"/>
              </a:rPr>
              <a:t>1.1</a:t>
            </a:r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naheim"/>
              </a:rPr>
              <a:t> Description of the theme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naheim"/>
            </a:endParaRPr>
          </a:p>
        </p:txBody>
      </p:sp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67EB3FFE-939D-44B7-8F1A-9FA917F26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76192" y="3988592"/>
            <a:ext cx="3322320" cy="880771"/>
          </a:xfrm>
          <a:prstGeom prst="rect">
            <a:avLst/>
          </a:prstGeom>
        </p:spPr>
      </p:pic>
      <p:pic>
        <p:nvPicPr>
          <p:cNvPr id="15" name="Imagen 14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62717050-0D14-4D02-AACE-8D44DABEF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368663" y="872705"/>
            <a:ext cx="1413641" cy="2201746"/>
          </a:xfrm>
          <a:prstGeom prst="rect">
            <a:avLst/>
          </a:prstGeom>
        </p:spPr>
      </p:pic>
      <p:pic>
        <p:nvPicPr>
          <p:cNvPr id="11" name="Imagen 10" descr="Forma, Círculo&#10;&#10;Descripción generada automáticamente">
            <a:extLst>
              <a:ext uri="{FF2B5EF4-FFF2-40B4-BE49-F238E27FC236}">
                <a16:creationId xmlns:a16="http://schemas.microsoft.com/office/drawing/2014/main" id="{1DA8C562-3E80-40E2-A1C7-475F44FAD1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6" b="46362"/>
          <a:stretch/>
        </p:blipFill>
        <p:spPr>
          <a:xfrm>
            <a:off x="6716556" y="2384638"/>
            <a:ext cx="2427444" cy="27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B70CCAD6-8CEA-B0D1-A5D1-E1E88021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81" y="2045491"/>
            <a:ext cx="4224183" cy="1335727"/>
          </a:xfrm>
        </p:spPr>
        <p:txBody>
          <a:bodyPr/>
          <a:lstStyle/>
          <a:p>
            <a:r>
              <a:rPr lang="en-US" dirty="0"/>
              <a:t>void </a:t>
            </a:r>
            <a:r>
              <a:rPr lang="en-US" dirty="0" err="1"/>
              <a:t>OutputP</a:t>
            </a:r>
            <a:r>
              <a:rPr lang="en-US" dirty="0"/>
              <a:t>(patient*p)</a:t>
            </a:r>
            <a:endParaRPr lang="ro-RO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52261BE-C6F0-35D0-305C-F44E741BFDD5}"/>
              </a:ext>
            </a:extLst>
          </p:cNvPr>
          <p:cNvSpPr txBox="1"/>
          <p:nvPr/>
        </p:nvSpPr>
        <p:spPr>
          <a:xfrm>
            <a:off x="347817" y="335052"/>
            <a:ext cx="314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it works?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Queue Class</a:t>
            </a:r>
            <a:endParaRPr lang="ro-R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90813BF6-B386-C746-6FAF-FB9BD2978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219" y="1307305"/>
            <a:ext cx="5036344" cy="2914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11307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B70CCAD6-8CEA-B0D1-A5D1-E1E88021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62" y="1464356"/>
            <a:ext cx="4893503" cy="2214787"/>
          </a:xfrm>
        </p:spPr>
        <p:txBody>
          <a:bodyPr/>
          <a:lstStyle/>
          <a:p>
            <a:r>
              <a:rPr lang="en-US" dirty="0"/>
              <a:t>void </a:t>
            </a:r>
            <a:r>
              <a:rPr lang="en-US" dirty="0" err="1"/>
              <a:t>DepartmentM</a:t>
            </a:r>
            <a:r>
              <a:rPr lang="en-US" dirty="0"/>
              <a:t>(queue*q);</a:t>
            </a:r>
            <a:endParaRPr lang="ro-RO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52261BE-C6F0-35D0-305C-F44E741BFDD5}"/>
              </a:ext>
            </a:extLst>
          </p:cNvPr>
          <p:cNvSpPr txBox="1"/>
          <p:nvPr/>
        </p:nvSpPr>
        <p:spPr>
          <a:xfrm>
            <a:off x="347817" y="335052"/>
            <a:ext cx="314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it works?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Queue Class</a:t>
            </a:r>
            <a:endParaRPr lang="ro-R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820E98D3-EBE0-FE24-4337-668E35EE1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744"/>
            <a:ext cx="4594274" cy="3200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93906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B70CCAD6-8CEA-B0D1-A5D1-E1E88021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287" y="1642950"/>
            <a:ext cx="4893503" cy="2214787"/>
          </a:xfrm>
        </p:spPr>
        <p:txBody>
          <a:bodyPr/>
          <a:lstStyle/>
          <a:p>
            <a:r>
              <a:rPr lang="en-US" dirty="0"/>
              <a:t>void menu2();</a:t>
            </a:r>
            <a:endParaRPr lang="ro-RO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52261BE-C6F0-35D0-305C-F44E741BFDD5}"/>
              </a:ext>
            </a:extLst>
          </p:cNvPr>
          <p:cNvSpPr txBox="1"/>
          <p:nvPr/>
        </p:nvSpPr>
        <p:spPr>
          <a:xfrm>
            <a:off x="347817" y="335052"/>
            <a:ext cx="314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How it works?</a:t>
            </a:r>
          </a:p>
          <a:p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Submenu Class</a:t>
            </a:r>
            <a:endParaRPr lang="ro-RO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FAD65E40-7839-B0F8-A601-78E1F9273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17" y="1150531"/>
            <a:ext cx="4557155" cy="3657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50931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/>
          <a:lstStyle/>
          <a:p>
            <a:r>
              <a:rPr lang="en-US" dirty="0"/>
              <a:t>Hospital Management System in C++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/>
              <a:t>03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1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5" grpId="0" build="p"/>
      <p:bldP spid="8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conținut 1">
            <a:extLst>
              <a:ext uri="{FF2B5EF4-FFF2-40B4-BE49-F238E27FC236}">
                <a16:creationId xmlns:a16="http://schemas.microsoft.com/office/drawing/2014/main" id="{46E81E8A-0DC7-D97F-16F8-805EC9D40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156" y="1861315"/>
            <a:ext cx="2847262" cy="942679"/>
          </a:xfrm>
        </p:spPr>
        <p:txBody>
          <a:bodyPr/>
          <a:lstStyle/>
          <a:p>
            <a:r>
              <a:rPr lang="en-US" dirty="0"/>
              <a:t>The realization of the project was not exactly easy, it takes a lot of work and continuous attention.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6080BDE-2C4F-078B-BDF7-C29B594B5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2555" y="3089819"/>
            <a:ext cx="2847266" cy="942679"/>
          </a:xfrm>
        </p:spPr>
        <p:txBody>
          <a:bodyPr/>
          <a:lstStyle/>
          <a:p>
            <a:r>
              <a:rPr lang="en-US" dirty="0"/>
              <a:t>In the future, I would like to devote more time to develop such a project.</a:t>
            </a:r>
            <a:endParaRPr lang="ro-RO" dirty="0"/>
          </a:p>
        </p:txBody>
      </p:sp>
      <p:sp>
        <p:nvSpPr>
          <p:cNvPr id="4" name="Titlu 3">
            <a:extLst>
              <a:ext uri="{FF2B5EF4-FFF2-40B4-BE49-F238E27FC236}">
                <a16:creationId xmlns:a16="http://schemas.microsoft.com/office/drawing/2014/main" id="{42CFD6D5-0D79-B6C9-DBA5-7A29EDE1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ro-RO" dirty="0"/>
          </a:p>
        </p:txBody>
      </p:sp>
      <p:grpSp>
        <p:nvGrpSpPr>
          <p:cNvPr id="7" name="Grupo 304">
            <a:extLst>
              <a:ext uri="{FF2B5EF4-FFF2-40B4-BE49-F238E27FC236}">
                <a16:creationId xmlns:a16="http://schemas.microsoft.com/office/drawing/2014/main" id="{DA39C3DA-53F3-7364-B73F-BA5E0B74B4A4}"/>
              </a:ext>
            </a:extLst>
          </p:cNvPr>
          <p:cNvGrpSpPr/>
          <p:nvPr/>
        </p:nvGrpSpPr>
        <p:grpSpPr>
          <a:xfrm>
            <a:off x="6306980" y="2144120"/>
            <a:ext cx="377055" cy="377067"/>
            <a:chOff x="2352566" y="3290800"/>
            <a:chExt cx="377055" cy="377067"/>
          </a:xfrm>
        </p:grpSpPr>
        <p:sp>
          <p:nvSpPr>
            <p:cNvPr id="8" name="Forma libre: forma 167">
              <a:extLst>
                <a:ext uri="{FF2B5EF4-FFF2-40B4-BE49-F238E27FC236}">
                  <a16:creationId xmlns:a16="http://schemas.microsoft.com/office/drawing/2014/main" id="{4BBCAD97-7A7C-84A7-DA38-A6D384544689}"/>
                </a:ext>
              </a:extLst>
            </p:cNvPr>
            <p:cNvSpPr/>
            <p:nvPr/>
          </p:nvSpPr>
          <p:spPr>
            <a:xfrm>
              <a:off x="2352566" y="3446490"/>
              <a:ext cx="377055" cy="221377"/>
            </a:xfrm>
            <a:custGeom>
              <a:avLst/>
              <a:gdLst>
                <a:gd name="connsiteX0" fmla="*/ 377055 w 377055"/>
                <a:gd name="connsiteY0" fmla="*/ 88725 h 221377"/>
                <a:gd name="connsiteX1" fmla="*/ 199577 w 377055"/>
                <a:gd name="connsiteY1" fmla="*/ 88725 h 221377"/>
                <a:gd name="connsiteX2" fmla="*/ 199577 w 377055"/>
                <a:gd name="connsiteY2" fmla="*/ 0 h 221377"/>
                <a:gd name="connsiteX3" fmla="*/ 177485 w 377055"/>
                <a:gd name="connsiteY3" fmla="*/ 0 h 221377"/>
                <a:gd name="connsiteX4" fmla="*/ 177485 w 377055"/>
                <a:gd name="connsiteY4" fmla="*/ 88725 h 221377"/>
                <a:gd name="connsiteX5" fmla="*/ 0 w 377055"/>
                <a:gd name="connsiteY5" fmla="*/ 88725 h 221377"/>
                <a:gd name="connsiteX6" fmla="*/ 0 w 377055"/>
                <a:gd name="connsiteY6" fmla="*/ 199257 h 221377"/>
                <a:gd name="connsiteX7" fmla="*/ 22113 w 377055"/>
                <a:gd name="connsiteY7" fmla="*/ 199257 h 221377"/>
                <a:gd name="connsiteX8" fmla="*/ 22113 w 377055"/>
                <a:gd name="connsiteY8" fmla="*/ 221377 h 221377"/>
                <a:gd name="connsiteX9" fmla="*/ 44206 w 377055"/>
                <a:gd name="connsiteY9" fmla="*/ 221377 h 221377"/>
                <a:gd name="connsiteX10" fmla="*/ 44206 w 377055"/>
                <a:gd name="connsiteY10" fmla="*/ 199257 h 221377"/>
                <a:gd name="connsiteX11" fmla="*/ 332822 w 377055"/>
                <a:gd name="connsiteY11" fmla="*/ 199257 h 221377"/>
                <a:gd name="connsiteX12" fmla="*/ 332822 w 377055"/>
                <a:gd name="connsiteY12" fmla="*/ 221377 h 221377"/>
                <a:gd name="connsiteX13" fmla="*/ 354914 w 377055"/>
                <a:gd name="connsiteY13" fmla="*/ 221377 h 221377"/>
                <a:gd name="connsiteX14" fmla="*/ 354914 w 377055"/>
                <a:gd name="connsiteY14" fmla="*/ 199257 h 221377"/>
                <a:gd name="connsiteX15" fmla="*/ 377020 w 377055"/>
                <a:gd name="connsiteY15" fmla="*/ 199257 h 221377"/>
                <a:gd name="connsiteX16" fmla="*/ 354963 w 377055"/>
                <a:gd name="connsiteY16" fmla="*/ 177164 h 221377"/>
                <a:gd name="connsiteX17" fmla="*/ 22093 w 377055"/>
                <a:gd name="connsiteY17" fmla="*/ 177164 h 221377"/>
                <a:gd name="connsiteX18" fmla="*/ 22093 w 377055"/>
                <a:gd name="connsiteY18" fmla="*/ 110817 h 221377"/>
                <a:gd name="connsiteX19" fmla="*/ 354963 w 377055"/>
                <a:gd name="connsiteY19" fmla="*/ 110817 h 22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7055" h="221377">
                  <a:moveTo>
                    <a:pt x="377055" y="88725"/>
                  </a:moveTo>
                  <a:lnTo>
                    <a:pt x="199577" y="88725"/>
                  </a:lnTo>
                  <a:lnTo>
                    <a:pt x="199577" y="0"/>
                  </a:lnTo>
                  <a:lnTo>
                    <a:pt x="177485" y="0"/>
                  </a:lnTo>
                  <a:lnTo>
                    <a:pt x="177485" y="88725"/>
                  </a:lnTo>
                  <a:lnTo>
                    <a:pt x="0" y="88725"/>
                  </a:lnTo>
                  <a:lnTo>
                    <a:pt x="0" y="199257"/>
                  </a:lnTo>
                  <a:lnTo>
                    <a:pt x="22113" y="199257"/>
                  </a:lnTo>
                  <a:lnTo>
                    <a:pt x="22113" y="221377"/>
                  </a:lnTo>
                  <a:lnTo>
                    <a:pt x="44206" y="221377"/>
                  </a:lnTo>
                  <a:lnTo>
                    <a:pt x="44206" y="199257"/>
                  </a:lnTo>
                  <a:lnTo>
                    <a:pt x="332822" y="199257"/>
                  </a:lnTo>
                  <a:lnTo>
                    <a:pt x="332822" y="221377"/>
                  </a:lnTo>
                  <a:lnTo>
                    <a:pt x="354914" y="221377"/>
                  </a:lnTo>
                  <a:lnTo>
                    <a:pt x="354914" y="199257"/>
                  </a:lnTo>
                  <a:lnTo>
                    <a:pt x="377020" y="199257"/>
                  </a:lnTo>
                  <a:close/>
                  <a:moveTo>
                    <a:pt x="354963" y="177164"/>
                  </a:moveTo>
                  <a:lnTo>
                    <a:pt x="22093" y="177164"/>
                  </a:lnTo>
                  <a:lnTo>
                    <a:pt x="22093" y="110817"/>
                  </a:lnTo>
                  <a:lnTo>
                    <a:pt x="354963" y="110817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9" name="Forma libre: forma 168">
              <a:extLst>
                <a:ext uri="{FF2B5EF4-FFF2-40B4-BE49-F238E27FC236}">
                  <a16:creationId xmlns:a16="http://schemas.microsoft.com/office/drawing/2014/main" id="{23B280D5-08DE-F285-83B9-68781E697D1F}"/>
                </a:ext>
              </a:extLst>
            </p:cNvPr>
            <p:cNvSpPr/>
            <p:nvPr/>
          </p:nvSpPr>
          <p:spPr>
            <a:xfrm>
              <a:off x="2396778" y="3579435"/>
              <a:ext cx="66332" cy="22092"/>
            </a:xfrm>
            <a:custGeom>
              <a:avLst/>
              <a:gdLst>
                <a:gd name="connsiteX0" fmla="*/ 0 w 66332"/>
                <a:gd name="connsiteY0" fmla="*/ 0 h 22092"/>
                <a:gd name="connsiteX1" fmla="*/ 66333 w 66332"/>
                <a:gd name="connsiteY1" fmla="*/ 0 h 22092"/>
                <a:gd name="connsiteX2" fmla="*/ 66333 w 66332"/>
                <a:gd name="connsiteY2" fmla="*/ 22092 h 22092"/>
                <a:gd name="connsiteX3" fmla="*/ 0 w 66332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32" h="22092">
                  <a:moveTo>
                    <a:pt x="0" y="0"/>
                  </a:moveTo>
                  <a:lnTo>
                    <a:pt x="66333" y="0"/>
                  </a:lnTo>
                  <a:lnTo>
                    <a:pt x="6633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0" name="Forma libre: forma 169">
              <a:extLst>
                <a:ext uri="{FF2B5EF4-FFF2-40B4-BE49-F238E27FC236}">
                  <a16:creationId xmlns:a16="http://schemas.microsoft.com/office/drawing/2014/main" id="{07EA03B6-4227-E2A6-0001-36340CE156EE}"/>
                </a:ext>
              </a:extLst>
            </p:cNvPr>
            <p:cNvSpPr/>
            <p:nvPr/>
          </p:nvSpPr>
          <p:spPr>
            <a:xfrm>
              <a:off x="2485224" y="3579435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3 w 22113"/>
                <a:gd name="connsiteY1" fmla="*/ 0 h 22092"/>
                <a:gd name="connsiteX2" fmla="*/ 22113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3" y="0"/>
                  </a:lnTo>
                  <a:lnTo>
                    <a:pt x="2211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orma libre: forma 170">
              <a:extLst>
                <a:ext uri="{FF2B5EF4-FFF2-40B4-BE49-F238E27FC236}">
                  <a16:creationId xmlns:a16="http://schemas.microsoft.com/office/drawing/2014/main" id="{C708E110-9AA5-1E0B-1D19-7646F7660D31}"/>
                </a:ext>
              </a:extLst>
            </p:cNvPr>
            <p:cNvSpPr/>
            <p:nvPr/>
          </p:nvSpPr>
          <p:spPr>
            <a:xfrm>
              <a:off x="2574856" y="3579435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3 w 22113"/>
                <a:gd name="connsiteY1" fmla="*/ 0 h 22092"/>
                <a:gd name="connsiteX2" fmla="*/ 22113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3" y="0"/>
                  </a:lnTo>
                  <a:lnTo>
                    <a:pt x="2211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orma libre: forma 171">
              <a:extLst>
                <a:ext uri="{FF2B5EF4-FFF2-40B4-BE49-F238E27FC236}">
                  <a16:creationId xmlns:a16="http://schemas.microsoft.com/office/drawing/2014/main" id="{36AD14BF-8506-28E8-7E74-A11942AFCA6F}"/>
                </a:ext>
              </a:extLst>
            </p:cNvPr>
            <p:cNvSpPr/>
            <p:nvPr/>
          </p:nvSpPr>
          <p:spPr>
            <a:xfrm>
              <a:off x="2619075" y="3579435"/>
              <a:ext cx="66332" cy="22092"/>
            </a:xfrm>
            <a:custGeom>
              <a:avLst/>
              <a:gdLst>
                <a:gd name="connsiteX0" fmla="*/ 0 w 66332"/>
                <a:gd name="connsiteY0" fmla="*/ 0 h 22092"/>
                <a:gd name="connsiteX1" fmla="*/ 66333 w 66332"/>
                <a:gd name="connsiteY1" fmla="*/ 0 h 22092"/>
                <a:gd name="connsiteX2" fmla="*/ 66333 w 66332"/>
                <a:gd name="connsiteY2" fmla="*/ 22092 h 22092"/>
                <a:gd name="connsiteX3" fmla="*/ 0 w 66332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32" h="22092">
                  <a:moveTo>
                    <a:pt x="0" y="0"/>
                  </a:moveTo>
                  <a:lnTo>
                    <a:pt x="66333" y="0"/>
                  </a:lnTo>
                  <a:lnTo>
                    <a:pt x="6633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orma libre: forma 172">
              <a:extLst>
                <a:ext uri="{FF2B5EF4-FFF2-40B4-BE49-F238E27FC236}">
                  <a16:creationId xmlns:a16="http://schemas.microsoft.com/office/drawing/2014/main" id="{5BA66ADF-300F-A3EB-2E37-DED638577DEF}"/>
                </a:ext>
              </a:extLst>
            </p:cNvPr>
            <p:cNvSpPr/>
            <p:nvPr/>
          </p:nvSpPr>
          <p:spPr>
            <a:xfrm>
              <a:off x="2496476" y="3394820"/>
              <a:ext cx="89240" cy="34074"/>
            </a:xfrm>
            <a:custGeom>
              <a:avLst/>
              <a:gdLst>
                <a:gd name="connsiteX0" fmla="*/ 0 w 89240"/>
                <a:gd name="connsiteY0" fmla="*/ 18452 h 34074"/>
                <a:gd name="connsiteX1" fmla="*/ 15623 w 89240"/>
                <a:gd name="connsiteY1" fmla="*/ 34075 h 34074"/>
                <a:gd name="connsiteX2" fmla="*/ 73618 w 89240"/>
                <a:gd name="connsiteY2" fmla="*/ 34075 h 34074"/>
                <a:gd name="connsiteX3" fmla="*/ 89241 w 89240"/>
                <a:gd name="connsiteY3" fmla="*/ 18452 h 34074"/>
                <a:gd name="connsiteX4" fmla="*/ 7 w 89240"/>
                <a:gd name="connsiteY4" fmla="*/ 18452 h 34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240" h="34074">
                  <a:moveTo>
                    <a:pt x="0" y="18452"/>
                  </a:moveTo>
                  <a:lnTo>
                    <a:pt x="15623" y="34075"/>
                  </a:lnTo>
                  <a:cubicBezTo>
                    <a:pt x="31650" y="18082"/>
                    <a:pt x="57598" y="18082"/>
                    <a:pt x="73618" y="34075"/>
                  </a:cubicBezTo>
                  <a:lnTo>
                    <a:pt x="89241" y="18452"/>
                  </a:lnTo>
                  <a:cubicBezTo>
                    <a:pt x="64583" y="-6151"/>
                    <a:pt x="24665" y="-6151"/>
                    <a:pt x="7" y="18452"/>
                  </a:cubicBez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orma libre: forma 173">
              <a:extLst>
                <a:ext uri="{FF2B5EF4-FFF2-40B4-BE49-F238E27FC236}">
                  <a16:creationId xmlns:a16="http://schemas.microsoft.com/office/drawing/2014/main" id="{D6FC1A80-9909-8249-32DD-F7DEB7732F4F}"/>
                </a:ext>
              </a:extLst>
            </p:cNvPr>
            <p:cNvSpPr/>
            <p:nvPr/>
          </p:nvSpPr>
          <p:spPr>
            <a:xfrm>
              <a:off x="2459681" y="3342831"/>
              <a:ext cx="162824" cy="49289"/>
            </a:xfrm>
            <a:custGeom>
              <a:avLst/>
              <a:gdLst>
                <a:gd name="connsiteX0" fmla="*/ 162824 w 162824"/>
                <a:gd name="connsiteY0" fmla="*/ 33667 h 49289"/>
                <a:gd name="connsiteX1" fmla="*/ 0 w 162824"/>
                <a:gd name="connsiteY1" fmla="*/ 33667 h 49289"/>
                <a:gd name="connsiteX2" fmla="*/ 15623 w 162824"/>
                <a:gd name="connsiteY2" fmla="*/ 49290 h 49289"/>
                <a:gd name="connsiteX3" fmla="*/ 147208 w 162824"/>
                <a:gd name="connsiteY3" fmla="*/ 49290 h 4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24" h="49289">
                  <a:moveTo>
                    <a:pt x="162824" y="33667"/>
                  </a:moveTo>
                  <a:cubicBezTo>
                    <a:pt x="117935" y="-11222"/>
                    <a:pt x="44889" y="-11222"/>
                    <a:pt x="0" y="33667"/>
                  </a:cubicBezTo>
                  <a:lnTo>
                    <a:pt x="15623" y="49290"/>
                  </a:lnTo>
                  <a:cubicBezTo>
                    <a:pt x="51874" y="13038"/>
                    <a:pt x="110929" y="13038"/>
                    <a:pt x="147208" y="49290"/>
                  </a:cubicBez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orma libre: forma 174">
              <a:extLst>
                <a:ext uri="{FF2B5EF4-FFF2-40B4-BE49-F238E27FC236}">
                  <a16:creationId xmlns:a16="http://schemas.microsoft.com/office/drawing/2014/main" id="{22F55C5D-6295-D885-6192-E719218D07FD}"/>
                </a:ext>
              </a:extLst>
            </p:cNvPr>
            <p:cNvSpPr/>
            <p:nvPr/>
          </p:nvSpPr>
          <p:spPr>
            <a:xfrm>
              <a:off x="2422886" y="3290800"/>
              <a:ext cx="236414" cy="64525"/>
            </a:xfrm>
            <a:custGeom>
              <a:avLst/>
              <a:gdLst>
                <a:gd name="connsiteX0" fmla="*/ 118207 w 236414"/>
                <a:gd name="connsiteY0" fmla="*/ 22084 h 64525"/>
                <a:gd name="connsiteX1" fmla="*/ 220798 w 236414"/>
                <a:gd name="connsiteY1" fmla="*/ 64525 h 64525"/>
                <a:gd name="connsiteX2" fmla="*/ 236414 w 236414"/>
                <a:gd name="connsiteY2" fmla="*/ 48903 h 64525"/>
                <a:gd name="connsiteX3" fmla="*/ 0 w 236414"/>
                <a:gd name="connsiteY3" fmla="*/ 48903 h 64525"/>
                <a:gd name="connsiteX4" fmla="*/ 15623 w 236414"/>
                <a:gd name="connsiteY4" fmla="*/ 64525 h 64525"/>
                <a:gd name="connsiteX5" fmla="*/ 118207 w 236414"/>
                <a:gd name="connsiteY5" fmla="*/ 22084 h 6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414" h="64525">
                  <a:moveTo>
                    <a:pt x="118207" y="22084"/>
                  </a:moveTo>
                  <a:cubicBezTo>
                    <a:pt x="156703" y="21958"/>
                    <a:pt x="193645" y="37246"/>
                    <a:pt x="220798" y="64525"/>
                  </a:cubicBezTo>
                  <a:lnTo>
                    <a:pt x="236414" y="48903"/>
                  </a:lnTo>
                  <a:cubicBezTo>
                    <a:pt x="171099" y="-16301"/>
                    <a:pt x="65315" y="-16301"/>
                    <a:pt x="0" y="48903"/>
                  </a:cubicBezTo>
                  <a:lnTo>
                    <a:pt x="15623" y="64525"/>
                  </a:lnTo>
                  <a:cubicBezTo>
                    <a:pt x="42776" y="37246"/>
                    <a:pt x="79718" y="21958"/>
                    <a:pt x="118207" y="22084"/>
                  </a:cubicBez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16" name="Grupo 307">
            <a:extLst>
              <a:ext uri="{FF2B5EF4-FFF2-40B4-BE49-F238E27FC236}">
                <a16:creationId xmlns:a16="http://schemas.microsoft.com/office/drawing/2014/main" id="{4CBCD884-3100-29A2-F4C7-2AACF2291122}"/>
              </a:ext>
            </a:extLst>
          </p:cNvPr>
          <p:cNvGrpSpPr/>
          <p:nvPr/>
        </p:nvGrpSpPr>
        <p:grpSpPr>
          <a:xfrm>
            <a:off x="2223927" y="3214628"/>
            <a:ext cx="377055" cy="317477"/>
            <a:chOff x="3166902" y="2116800"/>
            <a:chExt cx="377055" cy="317477"/>
          </a:xfrm>
        </p:grpSpPr>
        <p:sp>
          <p:nvSpPr>
            <p:cNvPr id="17" name="Forma libre: forma 164">
              <a:extLst>
                <a:ext uri="{FF2B5EF4-FFF2-40B4-BE49-F238E27FC236}">
                  <a16:creationId xmlns:a16="http://schemas.microsoft.com/office/drawing/2014/main" id="{1CE2468B-07FE-52BE-FD17-799D91A20E5F}"/>
                </a:ext>
              </a:extLst>
            </p:cNvPr>
            <p:cNvSpPr/>
            <p:nvPr/>
          </p:nvSpPr>
          <p:spPr>
            <a:xfrm>
              <a:off x="3166902" y="2116800"/>
              <a:ext cx="377055" cy="317477"/>
            </a:xfrm>
            <a:custGeom>
              <a:avLst/>
              <a:gdLst>
                <a:gd name="connsiteX0" fmla="*/ 377055 w 377055"/>
                <a:gd name="connsiteY0" fmla="*/ 273279 h 317477"/>
                <a:gd name="connsiteX1" fmla="*/ 377055 w 377055"/>
                <a:gd name="connsiteY1" fmla="*/ 0 h 317477"/>
                <a:gd name="connsiteX2" fmla="*/ 0 w 377055"/>
                <a:gd name="connsiteY2" fmla="*/ 0 h 317477"/>
                <a:gd name="connsiteX3" fmla="*/ 0 w 377055"/>
                <a:gd name="connsiteY3" fmla="*/ 273279 h 317477"/>
                <a:gd name="connsiteX4" fmla="*/ 118514 w 377055"/>
                <a:gd name="connsiteY4" fmla="*/ 273279 h 317477"/>
                <a:gd name="connsiteX5" fmla="*/ 118514 w 377055"/>
                <a:gd name="connsiteY5" fmla="*/ 295378 h 317477"/>
                <a:gd name="connsiteX6" fmla="*/ 96400 w 377055"/>
                <a:gd name="connsiteY6" fmla="*/ 295378 h 317477"/>
                <a:gd name="connsiteX7" fmla="*/ 96400 w 377055"/>
                <a:gd name="connsiteY7" fmla="*/ 317478 h 317477"/>
                <a:gd name="connsiteX8" fmla="*/ 280655 w 377055"/>
                <a:gd name="connsiteY8" fmla="*/ 317478 h 317477"/>
                <a:gd name="connsiteX9" fmla="*/ 280655 w 377055"/>
                <a:gd name="connsiteY9" fmla="*/ 295378 h 317477"/>
                <a:gd name="connsiteX10" fmla="*/ 258534 w 377055"/>
                <a:gd name="connsiteY10" fmla="*/ 295378 h 317477"/>
                <a:gd name="connsiteX11" fmla="*/ 258534 w 377055"/>
                <a:gd name="connsiteY11" fmla="*/ 273279 h 317477"/>
                <a:gd name="connsiteX12" fmla="*/ 354963 w 377055"/>
                <a:gd name="connsiteY12" fmla="*/ 22099 h 317477"/>
                <a:gd name="connsiteX13" fmla="*/ 354963 w 377055"/>
                <a:gd name="connsiteY13" fmla="*/ 192202 h 317477"/>
                <a:gd name="connsiteX14" fmla="*/ 22092 w 377055"/>
                <a:gd name="connsiteY14" fmla="*/ 192202 h 317477"/>
                <a:gd name="connsiteX15" fmla="*/ 22092 w 377055"/>
                <a:gd name="connsiteY15" fmla="*/ 22099 h 317477"/>
                <a:gd name="connsiteX16" fmla="*/ 22092 w 377055"/>
                <a:gd name="connsiteY16" fmla="*/ 214308 h 317477"/>
                <a:gd name="connsiteX17" fmla="*/ 354963 w 377055"/>
                <a:gd name="connsiteY17" fmla="*/ 214308 h 317477"/>
                <a:gd name="connsiteX18" fmla="*/ 354963 w 377055"/>
                <a:gd name="connsiteY18" fmla="*/ 251173 h 317477"/>
                <a:gd name="connsiteX19" fmla="*/ 22092 w 377055"/>
                <a:gd name="connsiteY19" fmla="*/ 251173 h 317477"/>
                <a:gd name="connsiteX20" fmla="*/ 236442 w 377055"/>
                <a:gd name="connsiteY20" fmla="*/ 295378 h 317477"/>
                <a:gd name="connsiteX21" fmla="*/ 140613 w 377055"/>
                <a:gd name="connsiteY21" fmla="*/ 295378 h 317477"/>
                <a:gd name="connsiteX22" fmla="*/ 140613 w 377055"/>
                <a:gd name="connsiteY22" fmla="*/ 273279 h 317477"/>
                <a:gd name="connsiteX23" fmla="*/ 236442 w 377055"/>
                <a:gd name="connsiteY23" fmla="*/ 273279 h 31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77055" h="317477">
                  <a:moveTo>
                    <a:pt x="377055" y="273279"/>
                  </a:moveTo>
                  <a:lnTo>
                    <a:pt x="377055" y="0"/>
                  </a:lnTo>
                  <a:lnTo>
                    <a:pt x="0" y="0"/>
                  </a:lnTo>
                  <a:lnTo>
                    <a:pt x="0" y="273279"/>
                  </a:lnTo>
                  <a:lnTo>
                    <a:pt x="118514" y="273279"/>
                  </a:lnTo>
                  <a:lnTo>
                    <a:pt x="118514" y="295378"/>
                  </a:lnTo>
                  <a:lnTo>
                    <a:pt x="96400" y="295378"/>
                  </a:lnTo>
                  <a:lnTo>
                    <a:pt x="96400" y="317478"/>
                  </a:lnTo>
                  <a:lnTo>
                    <a:pt x="280655" y="317478"/>
                  </a:lnTo>
                  <a:lnTo>
                    <a:pt x="280655" y="295378"/>
                  </a:lnTo>
                  <a:lnTo>
                    <a:pt x="258534" y="295378"/>
                  </a:lnTo>
                  <a:lnTo>
                    <a:pt x="258534" y="273279"/>
                  </a:lnTo>
                  <a:close/>
                  <a:moveTo>
                    <a:pt x="354963" y="22099"/>
                  </a:moveTo>
                  <a:lnTo>
                    <a:pt x="354963" y="192202"/>
                  </a:lnTo>
                  <a:lnTo>
                    <a:pt x="22092" y="192202"/>
                  </a:lnTo>
                  <a:lnTo>
                    <a:pt x="22092" y="22099"/>
                  </a:lnTo>
                  <a:close/>
                  <a:moveTo>
                    <a:pt x="22092" y="214308"/>
                  </a:moveTo>
                  <a:lnTo>
                    <a:pt x="354963" y="214308"/>
                  </a:lnTo>
                  <a:lnTo>
                    <a:pt x="354963" y="251173"/>
                  </a:lnTo>
                  <a:lnTo>
                    <a:pt x="22092" y="251173"/>
                  </a:lnTo>
                  <a:close/>
                  <a:moveTo>
                    <a:pt x="236442" y="295378"/>
                  </a:moveTo>
                  <a:lnTo>
                    <a:pt x="140613" y="295378"/>
                  </a:lnTo>
                  <a:lnTo>
                    <a:pt x="140613" y="273279"/>
                  </a:lnTo>
                  <a:lnTo>
                    <a:pt x="236442" y="273279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" name="Forma libre: forma 165">
              <a:extLst>
                <a:ext uri="{FF2B5EF4-FFF2-40B4-BE49-F238E27FC236}">
                  <a16:creationId xmlns:a16="http://schemas.microsoft.com/office/drawing/2014/main" id="{8AFA02B2-9039-579A-9000-E4BBCB17F8A1}"/>
                </a:ext>
              </a:extLst>
            </p:cNvPr>
            <p:cNvSpPr/>
            <p:nvPr/>
          </p:nvSpPr>
          <p:spPr>
            <a:xfrm>
              <a:off x="3299415" y="2160176"/>
              <a:ext cx="112030" cy="127569"/>
            </a:xfrm>
            <a:custGeom>
              <a:avLst/>
              <a:gdLst>
                <a:gd name="connsiteX0" fmla="*/ 22859 w 112030"/>
                <a:gd name="connsiteY0" fmla="*/ 80157 h 127569"/>
                <a:gd name="connsiteX1" fmla="*/ 26073 w 112030"/>
                <a:gd name="connsiteY1" fmla="*/ 94449 h 127569"/>
                <a:gd name="connsiteX2" fmla="*/ 8568 w 112030"/>
                <a:gd name="connsiteY2" fmla="*/ 111954 h 127569"/>
                <a:gd name="connsiteX3" fmla="*/ 24191 w 112030"/>
                <a:gd name="connsiteY3" fmla="*/ 127570 h 127569"/>
                <a:gd name="connsiteX4" fmla="*/ 41696 w 112030"/>
                <a:gd name="connsiteY4" fmla="*/ 110064 h 127569"/>
                <a:gd name="connsiteX5" fmla="*/ 70279 w 112030"/>
                <a:gd name="connsiteY5" fmla="*/ 110064 h 127569"/>
                <a:gd name="connsiteX6" fmla="*/ 87784 w 112030"/>
                <a:gd name="connsiteY6" fmla="*/ 127570 h 127569"/>
                <a:gd name="connsiteX7" fmla="*/ 103407 w 112030"/>
                <a:gd name="connsiteY7" fmla="*/ 111954 h 127569"/>
                <a:gd name="connsiteX8" fmla="*/ 85929 w 112030"/>
                <a:gd name="connsiteY8" fmla="*/ 94449 h 127569"/>
                <a:gd name="connsiteX9" fmla="*/ 89171 w 112030"/>
                <a:gd name="connsiteY9" fmla="*/ 80150 h 127569"/>
                <a:gd name="connsiteX10" fmla="*/ 89171 w 112030"/>
                <a:gd name="connsiteY10" fmla="*/ 74831 h 127569"/>
                <a:gd name="connsiteX11" fmla="*/ 112030 w 112030"/>
                <a:gd name="connsiteY11" fmla="*/ 74831 h 127569"/>
                <a:gd name="connsiteX12" fmla="*/ 112030 w 112030"/>
                <a:gd name="connsiteY12" fmla="*/ 52739 h 127569"/>
                <a:gd name="connsiteX13" fmla="*/ 89171 w 112030"/>
                <a:gd name="connsiteY13" fmla="*/ 52739 h 127569"/>
                <a:gd name="connsiteX14" fmla="*/ 89171 w 112030"/>
                <a:gd name="connsiteY14" fmla="*/ 47419 h 127569"/>
                <a:gd name="connsiteX15" fmla="*/ 85929 w 112030"/>
                <a:gd name="connsiteY15" fmla="*/ 33128 h 127569"/>
                <a:gd name="connsiteX16" fmla="*/ 103435 w 112030"/>
                <a:gd name="connsiteY16" fmla="*/ 15623 h 127569"/>
                <a:gd name="connsiteX17" fmla="*/ 87812 w 112030"/>
                <a:gd name="connsiteY17" fmla="*/ 0 h 127569"/>
                <a:gd name="connsiteX18" fmla="*/ 70307 w 112030"/>
                <a:gd name="connsiteY18" fmla="*/ 17505 h 127569"/>
                <a:gd name="connsiteX19" fmla="*/ 41724 w 112030"/>
                <a:gd name="connsiteY19" fmla="*/ 17505 h 127569"/>
                <a:gd name="connsiteX20" fmla="*/ 24218 w 112030"/>
                <a:gd name="connsiteY20" fmla="*/ 0 h 127569"/>
                <a:gd name="connsiteX21" fmla="*/ 8596 w 112030"/>
                <a:gd name="connsiteY21" fmla="*/ 15623 h 127569"/>
                <a:gd name="connsiteX22" fmla="*/ 26101 w 112030"/>
                <a:gd name="connsiteY22" fmla="*/ 33128 h 127569"/>
                <a:gd name="connsiteX23" fmla="*/ 22859 w 112030"/>
                <a:gd name="connsiteY23" fmla="*/ 47419 h 127569"/>
                <a:gd name="connsiteX24" fmla="*/ 22859 w 112030"/>
                <a:gd name="connsiteY24" fmla="*/ 52739 h 127569"/>
                <a:gd name="connsiteX25" fmla="*/ 0 w 112030"/>
                <a:gd name="connsiteY25" fmla="*/ 52739 h 127569"/>
                <a:gd name="connsiteX26" fmla="*/ 0 w 112030"/>
                <a:gd name="connsiteY26" fmla="*/ 74831 h 127569"/>
                <a:gd name="connsiteX27" fmla="*/ 22859 w 112030"/>
                <a:gd name="connsiteY27" fmla="*/ 74831 h 127569"/>
                <a:gd name="connsiteX28" fmla="*/ 56015 w 112030"/>
                <a:gd name="connsiteY28" fmla="*/ 36363 h 127569"/>
                <a:gd name="connsiteX29" fmla="*/ 67079 w 112030"/>
                <a:gd name="connsiteY29" fmla="*/ 47426 h 127569"/>
                <a:gd name="connsiteX30" fmla="*/ 67079 w 112030"/>
                <a:gd name="connsiteY30" fmla="*/ 80157 h 127569"/>
                <a:gd name="connsiteX31" fmla="*/ 56015 w 112030"/>
                <a:gd name="connsiteY31" fmla="*/ 91221 h 127569"/>
                <a:gd name="connsiteX32" fmla="*/ 44952 w 112030"/>
                <a:gd name="connsiteY32" fmla="*/ 80157 h 127569"/>
                <a:gd name="connsiteX33" fmla="*/ 44952 w 112030"/>
                <a:gd name="connsiteY33" fmla="*/ 47426 h 127569"/>
                <a:gd name="connsiteX34" fmla="*/ 56015 w 112030"/>
                <a:gd name="connsiteY34" fmla="*/ 36363 h 12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2030" h="127569">
                  <a:moveTo>
                    <a:pt x="22859" y="80157"/>
                  </a:moveTo>
                  <a:cubicBezTo>
                    <a:pt x="22845" y="85100"/>
                    <a:pt x="23947" y="89987"/>
                    <a:pt x="26073" y="94449"/>
                  </a:cubicBezTo>
                  <a:lnTo>
                    <a:pt x="8568" y="111954"/>
                  </a:lnTo>
                  <a:lnTo>
                    <a:pt x="24191" y="127570"/>
                  </a:lnTo>
                  <a:lnTo>
                    <a:pt x="41696" y="110064"/>
                  </a:lnTo>
                  <a:cubicBezTo>
                    <a:pt x="50731" y="114394"/>
                    <a:pt x="61244" y="114394"/>
                    <a:pt x="70279" y="110064"/>
                  </a:cubicBezTo>
                  <a:lnTo>
                    <a:pt x="87784" y="127570"/>
                  </a:lnTo>
                  <a:lnTo>
                    <a:pt x="103407" y="111954"/>
                  </a:lnTo>
                  <a:lnTo>
                    <a:pt x="85929" y="94449"/>
                  </a:lnTo>
                  <a:cubicBezTo>
                    <a:pt x="88070" y="89987"/>
                    <a:pt x="89178" y="85100"/>
                    <a:pt x="89171" y="80150"/>
                  </a:cubicBezTo>
                  <a:lnTo>
                    <a:pt x="89171" y="74831"/>
                  </a:lnTo>
                  <a:lnTo>
                    <a:pt x="112030" y="74831"/>
                  </a:lnTo>
                  <a:lnTo>
                    <a:pt x="112030" y="52739"/>
                  </a:lnTo>
                  <a:lnTo>
                    <a:pt x="89171" y="52739"/>
                  </a:lnTo>
                  <a:lnTo>
                    <a:pt x="89171" y="47419"/>
                  </a:lnTo>
                  <a:cubicBezTo>
                    <a:pt x="89178" y="42470"/>
                    <a:pt x="88070" y="37590"/>
                    <a:pt x="85929" y="33128"/>
                  </a:cubicBezTo>
                  <a:lnTo>
                    <a:pt x="103435" y="15623"/>
                  </a:lnTo>
                  <a:lnTo>
                    <a:pt x="87812" y="0"/>
                  </a:lnTo>
                  <a:lnTo>
                    <a:pt x="70307" y="17505"/>
                  </a:lnTo>
                  <a:cubicBezTo>
                    <a:pt x="61272" y="13183"/>
                    <a:pt x="50759" y="13183"/>
                    <a:pt x="41724" y="17505"/>
                  </a:cubicBezTo>
                  <a:lnTo>
                    <a:pt x="24218" y="0"/>
                  </a:lnTo>
                  <a:lnTo>
                    <a:pt x="8596" y="15623"/>
                  </a:lnTo>
                  <a:lnTo>
                    <a:pt x="26101" y="33128"/>
                  </a:lnTo>
                  <a:cubicBezTo>
                    <a:pt x="23961" y="37590"/>
                    <a:pt x="22852" y="42470"/>
                    <a:pt x="22859" y="47419"/>
                  </a:cubicBezTo>
                  <a:lnTo>
                    <a:pt x="22859" y="52739"/>
                  </a:lnTo>
                  <a:lnTo>
                    <a:pt x="0" y="52739"/>
                  </a:lnTo>
                  <a:lnTo>
                    <a:pt x="0" y="74831"/>
                  </a:lnTo>
                  <a:lnTo>
                    <a:pt x="22859" y="74831"/>
                  </a:lnTo>
                  <a:close/>
                  <a:moveTo>
                    <a:pt x="56015" y="36363"/>
                  </a:moveTo>
                  <a:cubicBezTo>
                    <a:pt x="62122" y="36370"/>
                    <a:pt x="67072" y="41320"/>
                    <a:pt x="67079" y="47426"/>
                  </a:cubicBezTo>
                  <a:lnTo>
                    <a:pt x="67079" y="80157"/>
                  </a:lnTo>
                  <a:cubicBezTo>
                    <a:pt x="67079" y="86264"/>
                    <a:pt x="62122" y="91221"/>
                    <a:pt x="56015" y="91221"/>
                  </a:cubicBezTo>
                  <a:cubicBezTo>
                    <a:pt x="49908" y="91221"/>
                    <a:pt x="44952" y="86264"/>
                    <a:pt x="44952" y="80157"/>
                  </a:cubicBezTo>
                  <a:lnTo>
                    <a:pt x="44952" y="47426"/>
                  </a:lnTo>
                  <a:cubicBezTo>
                    <a:pt x="44958" y="41320"/>
                    <a:pt x="49908" y="36370"/>
                    <a:pt x="56015" y="36363"/>
                  </a:cubicBez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7203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ángulo 43">
            <a:extLst>
              <a:ext uri="{FF2B5EF4-FFF2-40B4-BE49-F238E27FC236}">
                <a16:creationId xmlns:a16="http://schemas.microsoft.com/office/drawing/2014/main" id="{6AFC45C3-92FB-45D7-8C1B-7130054BEC4C}"/>
              </a:ext>
            </a:extLst>
          </p:cNvPr>
          <p:cNvSpPr/>
          <p:nvPr/>
        </p:nvSpPr>
        <p:spPr>
          <a:xfrm>
            <a:off x="4994058" y="2795608"/>
            <a:ext cx="2138921" cy="298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7A89132D-0C72-4FDC-ADCD-85B7F33279D7}"/>
              </a:ext>
            </a:extLst>
          </p:cNvPr>
          <p:cNvSpPr/>
          <p:nvPr/>
        </p:nvSpPr>
        <p:spPr>
          <a:xfrm>
            <a:off x="4994058" y="3950706"/>
            <a:ext cx="2138921" cy="298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36B9BAD7-E879-44DA-A370-3589FA6F5002}"/>
              </a:ext>
            </a:extLst>
          </p:cNvPr>
          <p:cNvSpPr/>
          <p:nvPr/>
        </p:nvSpPr>
        <p:spPr>
          <a:xfrm>
            <a:off x="2642867" y="2776238"/>
            <a:ext cx="1604878" cy="298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2A4DA571-99F9-44D6-B10D-62E7321B4F58}"/>
              </a:ext>
            </a:extLst>
          </p:cNvPr>
          <p:cNvSpPr/>
          <p:nvPr/>
        </p:nvSpPr>
        <p:spPr>
          <a:xfrm>
            <a:off x="3384820" y="3950706"/>
            <a:ext cx="480237" cy="298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8C51277-9D89-49A3-9BB4-E438EC2FC3E8}"/>
              </a:ext>
            </a:extLst>
          </p:cNvPr>
          <p:cNvSpPr/>
          <p:nvPr/>
        </p:nvSpPr>
        <p:spPr>
          <a:xfrm>
            <a:off x="4994058" y="1580500"/>
            <a:ext cx="2138921" cy="298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C9D92EC-2836-4AAC-8FA9-CFA479BEED38}"/>
              </a:ext>
            </a:extLst>
          </p:cNvPr>
          <p:cNvSpPr/>
          <p:nvPr/>
        </p:nvSpPr>
        <p:spPr>
          <a:xfrm>
            <a:off x="2309640" y="1583739"/>
            <a:ext cx="1938105" cy="298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 descr="Patrón de fondo&#10;&#10;Descripción generada automáticamente">
            <a:extLst>
              <a:ext uri="{FF2B5EF4-FFF2-40B4-BE49-F238E27FC236}">
                <a16:creationId xmlns:a16="http://schemas.microsoft.com/office/drawing/2014/main" id="{AFD36746-6283-40F5-939A-FD45E4166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" r="45328" b="1"/>
          <a:stretch/>
        </p:blipFill>
        <p:spPr>
          <a:xfrm>
            <a:off x="0" y="-13282"/>
            <a:ext cx="4999276" cy="515678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2875693-0101-47F8-8FF6-40B84B49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>
            <a:normAutofit/>
          </a:bodyPr>
          <a:lstStyle/>
          <a:p>
            <a:r>
              <a:rPr lang="es-ES" dirty="0"/>
              <a:t>In </a:t>
            </a:r>
            <a:r>
              <a:rPr lang="es-ES" dirty="0" err="1"/>
              <a:t>the</a:t>
            </a:r>
            <a:r>
              <a:rPr lang="es-ES" dirty="0"/>
              <a:t> Future</a:t>
            </a:r>
            <a:endParaRPr lang="en-US" dirty="0"/>
          </a:p>
        </p:txBody>
      </p:sp>
      <p:sp>
        <p:nvSpPr>
          <p:cNvPr id="32" name="Google Shape;375;p47">
            <a:extLst>
              <a:ext uri="{FF2B5EF4-FFF2-40B4-BE49-F238E27FC236}">
                <a16:creationId xmlns:a16="http://schemas.microsoft.com/office/drawing/2014/main" id="{1F7A972B-DD4D-4A39-89C5-AEADB5B2123F}"/>
              </a:ext>
            </a:extLst>
          </p:cNvPr>
          <p:cNvSpPr txBox="1"/>
          <p:nvPr/>
        </p:nvSpPr>
        <p:spPr>
          <a:xfrm flipH="1">
            <a:off x="2272829" y="1545538"/>
            <a:ext cx="1938105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ALGORITHMS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386897C-42E0-4EFE-A54B-6E7CA82366B2}"/>
              </a:ext>
            </a:extLst>
          </p:cNvPr>
          <p:cNvSpPr/>
          <p:nvPr/>
        </p:nvSpPr>
        <p:spPr>
          <a:xfrm>
            <a:off x="1256444" y="1380205"/>
            <a:ext cx="715567" cy="71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Google Shape;375;p47">
            <a:extLst>
              <a:ext uri="{FF2B5EF4-FFF2-40B4-BE49-F238E27FC236}">
                <a16:creationId xmlns:a16="http://schemas.microsoft.com/office/drawing/2014/main" id="{34D038D3-F059-40FC-93CE-B3BA9718BE6E}"/>
              </a:ext>
            </a:extLst>
          </p:cNvPr>
          <p:cNvSpPr txBox="1"/>
          <p:nvPr/>
        </p:nvSpPr>
        <p:spPr>
          <a:xfrm flipH="1">
            <a:off x="7272105" y="1545538"/>
            <a:ext cx="83027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50%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49" name="Google Shape;375;p47">
            <a:extLst>
              <a:ext uri="{FF2B5EF4-FFF2-40B4-BE49-F238E27FC236}">
                <a16:creationId xmlns:a16="http://schemas.microsoft.com/office/drawing/2014/main" id="{6169C54D-C2EA-4C01-B696-60DE911BB4F0}"/>
              </a:ext>
            </a:extLst>
          </p:cNvPr>
          <p:cNvSpPr txBox="1"/>
          <p:nvPr/>
        </p:nvSpPr>
        <p:spPr>
          <a:xfrm flipH="1">
            <a:off x="2136512" y="2639080"/>
            <a:ext cx="176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RESEARCH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8CEB8EFE-4CF0-413A-A405-54473C6C31F1}"/>
              </a:ext>
            </a:extLst>
          </p:cNvPr>
          <p:cNvSpPr/>
          <p:nvPr/>
        </p:nvSpPr>
        <p:spPr>
          <a:xfrm>
            <a:off x="1256444" y="2574120"/>
            <a:ext cx="715567" cy="71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Google Shape;375;p47">
            <a:extLst>
              <a:ext uri="{FF2B5EF4-FFF2-40B4-BE49-F238E27FC236}">
                <a16:creationId xmlns:a16="http://schemas.microsoft.com/office/drawing/2014/main" id="{79866A5A-20F5-43BF-9A40-D1B57892D6AB}"/>
              </a:ext>
            </a:extLst>
          </p:cNvPr>
          <p:cNvSpPr txBox="1"/>
          <p:nvPr/>
        </p:nvSpPr>
        <p:spPr>
          <a:xfrm flipH="1">
            <a:off x="7272105" y="2739453"/>
            <a:ext cx="83027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40%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53" name="Google Shape;375;p47">
            <a:extLst>
              <a:ext uri="{FF2B5EF4-FFF2-40B4-BE49-F238E27FC236}">
                <a16:creationId xmlns:a16="http://schemas.microsoft.com/office/drawing/2014/main" id="{CF3CF7A4-BC6C-45A4-927F-27F339EFB899}"/>
              </a:ext>
            </a:extLst>
          </p:cNvPr>
          <p:cNvSpPr txBox="1"/>
          <p:nvPr/>
        </p:nvSpPr>
        <p:spPr>
          <a:xfrm flipH="1">
            <a:off x="2272829" y="3864521"/>
            <a:ext cx="176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Design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F3821F2D-84C6-4377-A233-F338F38F2B17}"/>
              </a:ext>
            </a:extLst>
          </p:cNvPr>
          <p:cNvSpPr/>
          <p:nvPr/>
        </p:nvSpPr>
        <p:spPr>
          <a:xfrm>
            <a:off x="1256444" y="3753765"/>
            <a:ext cx="715567" cy="7155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Google Shape;375;p47">
            <a:extLst>
              <a:ext uri="{FF2B5EF4-FFF2-40B4-BE49-F238E27FC236}">
                <a16:creationId xmlns:a16="http://schemas.microsoft.com/office/drawing/2014/main" id="{E9F7A1EC-F598-48C1-9ABD-EB8045CB489D}"/>
              </a:ext>
            </a:extLst>
          </p:cNvPr>
          <p:cNvSpPr txBox="1"/>
          <p:nvPr/>
        </p:nvSpPr>
        <p:spPr>
          <a:xfrm flipH="1">
            <a:off x="7272105" y="3919098"/>
            <a:ext cx="830274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10%</a:t>
            </a:r>
            <a:endParaRPr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grpSp>
        <p:nvGrpSpPr>
          <p:cNvPr id="76" name="Grupo 75">
            <a:extLst>
              <a:ext uri="{FF2B5EF4-FFF2-40B4-BE49-F238E27FC236}">
                <a16:creationId xmlns:a16="http://schemas.microsoft.com/office/drawing/2014/main" id="{E58B955C-74D6-4FBD-B013-9DA7826C261B}"/>
              </a:ext>
            </a:extLst>
          </p:cNvPr>
          <p:cNvGrpSpPr/>
          <p:nvPr/>
        </p:nvGrpSpPr>
        <p:grpSpPr>
          <a:xfrm>
            <a:off x="1477413" y="2737069"/>
            <a:ext cx="273627" cy="377055"/>
            <a:chOff x="8104801" y="2689089"/>
            <a:chExt cx="273627" cy="377055"/>
          </a:xfrm>
        </p:grpSpPr>
        <p:sp>
          <p:nvSpPr>
            <p:cNvPr id="77" name="Forma libre: forma 76">
              <a:extLst>
                <a:ext uri="{FF2B5EF4-FFF2-40B4-BE49-F238E27FC236}">
                  <a16:creationId xmlns:a16="http://schemas.microsoft.com/office/drawing/2014/main" id="{90BCEEB3-2E3E-4F9F-84FF-51EB634F3D47}"/>
                </a:ext>
              </a:extLst>
            </p:cNvPr>
            <p:cNvSpPr/>
            <p:nvPr/>
          </p:nvSpPr>
          <p:spPr>
            <a:xfrm>
              <a:off x="8104801" y="2689089"/>
              <a:ext cx="273627" cy="377055"/>
            </a:xfrm>
            <a:custGeom>
              <a:avLst/>
              <a:gdLst>
                <a:gd name="connsiteX0" fmla="*/ 224340 w 273627"/>
                <a:gd name="connsiteY0" fmla="*/ 135148 h 377055"/>
                <a:gd name="connsiteX1" fmla="*/ 224340 w 273627"/>
                <a:gd name="connsiteY1" fmla="*/ 87526 h 377055"/>
                <a:gd name="connsiteX2" fmla="*/ 136849 w 273627"/>
                <a:gd name="connsiteY2" fmla="*/ 0 h 377055"/>
                <a:gd name="connsiteX3" fmla="*/ 49288 w 273627"/>
                <a:gd name="connsiteY3" fmla="*/ 87526 h 377055"/>
                <a:gd name="connsiteX4" fmla="*/ 49288 w 273627"/>
                <a:gd name="connsiteY4" fmla="*/ 135148 h 377055"/>
                <a:gd name="connsiteX5" fmla="*/ 0 w 273627"/>
                <a:gd name="connsiteY5" fmla="*/ 240228 h 377055"/>
                <a:gd name="connsiteX6" fmla="*/ 136779 w 273627"/>
                <a:gd name="connsiteY6" fmla="*/ 377055 h 377055"/>
                <a:gd name="connsiteX7" fmla="*/ 273628 w 273627"/>
                <a:gd name="connsiteY7" fmla="*/ 240228 h 377055"/>
                <a:gd name="connsiteX8" fmla="*/ 224340 w 273627"/>
                <a:gd name="connsiteY8" fmla="*/ 135148 h 377055"/>
                <a:gd name="connsiteX9" fmla="*/ 71387 w 273627"/>
                <a:gd name="connsiteY9" fmla="*/ 87526 h 377055"/>
                <a:gd name="connsiteX10" fmla="*/ 136849 w 273627"/>
                <a:gd name="connsiteY10" fmla="*/ 22092 h 377055"/>
                <a:gd name="connsiteX11" fmla="*/ 202241 w 273627"/>
                <a:gd name="connsiteY11" fmla="*/ 87526 h 377055"/>
                <a:gd name="connsiteX12" fmla="*/ 202241 w 273627"/>
                <a:gd name="connsiteY12" fmla="*/ 120096 h 377055"/>
                <a:gd name="connsiteX13" fmla="*/ 71387 w 273627"/>
                <a:gd name="connsiteY13" fmla="*/ 120096 h 377055"/>
                <a:gd name="connsiteX14" fmla="*/ 136849 w 273627"/>
                <a:gd name="connsiteY14" fmla="*/ 354963 h 377055"/>
                <a:gd name="connsiteX15" fmla="*/ 22099 w 273627"/>
                <a:gd name="connsiteY15" fmla="*/ 240228 h 377055"/>
                <a:gd name="connsiteX16" fmla="*/ 136849 w 273627"/>
                <a:gd name="connsiteY16" fmla="*/ 125499 h 377055"/>
                <a:gd name="connsiteX17" fmla="*/ 251529 w 273627"/>
                <a:gd name="connsiteY17" fmla="*/ 240228 h 377055"/>
                <a:gd name="connsiteX18" fmla="*/ 136849 w 273627"/>
                <a:gd name="connsiteY18" fmla="*/ 354963 h 37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3627" h="377055">
                  <a:moveTo>
                    <a:pt x="224340" y="135148"/>
                  </a:moveTo>
                  <a:lnTo>
                    <a:pt x="224340" y="87526"/>
                  </a:lnTo>
                  <a:cubicBezTo>
                    <a:pt x="224340" y="39186"/>
                    <a:pt x="185161" y="0"/>
                    <a:pt x="136849" y="0"/>
                  </a:cubicBezTo>
                  <a:cubicBezTo>
                    <a:pt x="88467" y="0"/>
                    <a:pt x="49288" y="39186"/>
                    <a:pt x="49288" y="87526"/>
                  </a:cubicBezTo>
                  <a:lnTo>
                    <a:pt x="49288" y="135148"/>
                  </a:lnTo>
                  <a:cubicBezTo>
                    <a:pt x="18056" y="161102"/>
                    <a:pt x="0" y="199612"/>
                    <a:pt x="0" y="240228"/>
                  </a:cubicBezTo>
                  <a:cubicBezTo>
                    <a:pt x="0" y="315672"/>
                    <a:pt x="61348" y="377055"/>
                    <a:pt x="136779" y="377055"/>
                  </a:cubicBezTo>
                  <a:cubicBezTo>
                    <a:pt x="212279" y="377055"/>
                    <a:pt x="273628" y="315672"/>
                    <a:pt x="273628" y="240228"/>
                  </a:cubicBezTo>
                  <a:cubicBezTo>
                    <a:pt x="273628" y="199612"/>
                    <a:pt x="255572" y="161102"/>
                    <a:pt x="224340" y="135148"/>
                  </a:cubicBezTo>
                  <a:close/>
                  <a:moveTo>
                    <a:pt x="71387" y="87526"/>
                  </a:moveTo>
                  <a:cubicBezTo>
                    <a:pt x="71387" y="51386"/>
                    <a:pt x="100667" y="22092"/>
                    <a:pt x="136849" y="22092"/>
                  </a:cubicBezTo>
                  <a:cubicBezTo>
                    <a:pt x="172961" y="22092"/>
                    <a:pt x="202241" y="51386"/>
                    <a:pt x="202241" y="87526"/>
                  </a:cubicBezTo>
                  <a:lnTo>
                    <a:pt x="202241" y="120096"/>
                  </a:lnTo>
                  <a:cubicBezTo>
                    <a:pt x="161458" y="97851"/>
                    <a:pt x="112170" y="97851"/>
                    <a:pt x="71387" y="120096"/>
                  </a:cubicBezTo>
                  <a:close/>
                  <a:moveTo>
                    <a:pt x="136849" y="354963"/>
                  </a:moveTo>
                  <a:cubicBezTo>
                    <a:pt x="73548" y="354963"/>
                    <a:pt x="22099" y="303493"/>
                    <a:pt x="22099" y="240228"/>
                  </a:cubicBezTo>
                  <a:cubicBezTo>
                    <a:pt x="22099" y="176962"/>
                    <a:pt x="73548" y="125499"/>
                    <a:pt x="136849" y="125499"/>
                  </a:cubicBezTo>
                  <a:cubicBezTo>
                    <a:pt x="200079" y="125499"/>
                    <a:pt x="251529" y="176969"/>
                    <a:pt x="251529" y="240228"/>
                  </a:cubicBezTo>
                  <a:cubicBezTo>
                    <a:pt x="251529" y="303486"/>
                    <a:pt x="200079" y="354963"/>
                    <a:pt x="136849" y="354963"/>
                  </a:cubicBez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8" name="Forma libre: forma 77">
              <a:extLst>
                <a:ext uri="{FF2B5EF4-FFF2-40B4-BE49-F238E27FC236}">
                  <a16:creationId xmlns:a16="http://schemas.microsoft.com/office/drawing/2014/main" id="{2D947013-A6DB-444F-87D4-1A14F097FC55}"/>
                </a:ext>
              </a:extLst>
            </p:cNvPr>
            <p:cNvSpPr/>
            <p:nvPr/>
          </p:nvSpPr>
          <p:spPr>
            <a:xfrm>
              <a:off x="8149000" y="2836681"/>
              <a:ext cx="185230" cy="185278"/>
            </a:xfrm>
            <a:custGeom>
              <a:avLst/>
              <a:gdLst>
                <a:gd name="connsiteX0" fmla="*/ 92580 w 185230"/>
                <a:gd name="connsiteY0" fmla="*/ 0 h 185278"/>
                <a:gd name="connsiteX1" fmla="*/ 0 w 185230"/>
                <a:gd name="connsiteY1" fmla="*/ 92636 h 185278"/>
                <a:gd name="connsiteX2" fmla="*/ 92580 w 185230"/>
                <a:gd name="connsiteY2" fmla="*/ 185279 h 185278"/>
                <a:gd name="connsiteX3" fmla="*/ 185230 w 185230"/>
                <a:gd name="connsiteY3" fmla="*/ 92636 h 185278"/>
                <a:gd name="connsiteX4" fmla="*/ 92580 w 185230"/>
                <a:gd name="connsiteY4" fmla="*/ 0 h 185278"/>
                <a:gd name="connsiteX5" fmla="*/ 92580 w 185230"/>
                <a:gd name="connsiteY5" fmla="*/ 163187 h 185278"/>
                <a:gd name="connsiteX6" fmla="*/ 22029 w 185230"/>
                <a:gd name="connsiteY6" fmla="*/ 92671 h 185278"/>
                <a:gd name="connsiteX7" fmla="*/ 92580 w 185230"/>
                <a:gd name="connsiteY7" fmla="*/ 22086 h 185278"/>
                <a:gd name="connsiteX8" fmla="*/ 163131 w 185230"/>
                <a:gd name="connsiteY8" fmla="*/ 92601 h 185278"/>
                <a:gd name="connsiteX9" fmla="*/ 163131 w 185230"/>
                <a:gd name="connsiteY9" fmla="*/ 92636 h 185278"/>
                <a:gd name="connsiteX10" fmla="*/ 92580 w 185230"/>
                <a:gd name="connsiteY10" fmla="*/ 163187 h 18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230" h="185278">
                  <a:moveTo>
                    <a:pt x="92580" y="0"/>
                  </a:moveTo>
                  <a:cubicBezTo>
                    <a:pt x="41549" y="0"/>
                    <a:pt x="0" y="41557"/>
                    <a:pt x="0" y="92636"/>
                  </a:cubicBezTo>
                  <a:cubicBezTo>
                    <a:pt x="0" y="143716"/>
                    <a:pt x="41549" y="185279"/>
                    <a:pt x="92580" y="185279"/>
                  </a:cubicBezTo>
                  <a:cubicBezTo>
                    <a:pt x="143680" y="185279"/>
                    <a:pt x="185230" y="143723"/>
                    <a:pt x="185230" y="92636"/>
                  </a:cubicBezTo>
                  <a:cubicBezTo>
                    <a:pt x="185230" y="41550"/>
                    <a:pt x="143680" y="0"/>
                    <a:pt x="92580" y="0"/>
                  </a:cubicBezTo>
                  <a:close/>
                  <a:moveTo>
                    <a:pt x="92580" y="163187"/>
                  </a:moveTo>
                  <a:cubicBezTo>
                    <a:pt x="53680" y="163208"/>
                    <a:pt x="22029" y="131634"/>
                    <a:pt x="22029" y="92671"/>
                  </a:cubicBezTo>
                  <a:cubicBezTo>
                    <a:pt x="22029" y="53708"/>
                    <a:pt x="53610" y="22106"/>
                    <a:pt x="92580" y="22086"/>
                  </a:cubicBezTo>
                  <a:cubicBezTo>
                    <a:pt x="131480" y="22065"/>
                    <a:pt x="163131" y="53638"/>
                    <a:pt x="163131" y="92601"/>
                  </a:cubicBezTo>
                  <a:cubicBezTo>
                    <a:pt x="163131" y="92615"/>
                    <a:pt x="163131" y="92622"/>
                    <a:pt x="163131" y="92636"/>
                  </a:cubicBezTo>
                  <a:cubicBezTo>
                    <a:pt x="163061" y="131578"/>
                    <a:pt x="131550" y="163138"/>
                    <a:pt x="92580" y="163187"/>
                  </a:cubicBez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79" name="Forma libre: forma 78">
              <a:extLst>
                <a:ext uri="{FF2B5EF4-FFF2-40B4-BE49-F238E27FC236}">
                  <a16:creationId xmlns:a16="http://schemas.microsoft.com/office/drawing/2014/main" id="{A0C1801D-1994-4B11-965E-B006BB820DCA}"/>
                </a:ext>
              </a:extLst>
            </p:cNvPr>
            <p:cNvSpPr/>
            <p:nvPr/>
          </p:nvSpPr>
          <p:spPr>
            <a:xfrm>
              <a:off x="8208466" y="2884003"/>
              <a:ext cx="66307" cy="88432"/>
            </a:xfrm>
            <a:custGeom>
              <a:avLst/>
              <a:gdLst>
                <a:gd name="connsiteX0" fmla="*/ 33114 w 66307"/>
                <a:gd name="connsiteY0" fmla="*/ 0 h 88432"/>
                <a:gd name="connsiteX1" fmla="*/ 0 w 66307"/>
                <a:gd name="connsiteY1" fmla="*/ 33156 h 88432"/>
                <a:gd name="connsiteX2" fmla="*/ 22099 w 66307"/>
                <a:gd name="connsiteY2" fmla="*/ 64416 h 88432"/>
                <a:gd name="connsiteX3" fmla="*/ 22099 w 66307"/>
                <a:gd name="connsiteY3" fmla="*/ 88432 h 88432"/>
                <a:gd name="connsiteX4" fmla="*/ 44199 w 66307"/>
                <a:gd name="connsiteY4" fmla="*/ 88432 h 88432"/>
                <a:gd name="connsiteX5" fmla="*/ 44199 w 66307"/>
                <a:gd name="connsiteY5" fmla="*/ 64416 h 88432"/>
                <a:gd name="connsiteX6" fmla="*/ 64416 w 66307"/>
                <a:gd name="connsiteY6" fmla="*/ 22106 h 88432"/>
                <a:gd name="connsiteX7" fmla="*/ 33114 w 66307"/>
                <a:gd name="connsiteY7" fmla="*/ 0 h 88432"/>
                <a:gd name="connsiteX8" fmla="*/ 33114 w 66307"/>
                <a:gd name="connsiteY8" fmla="*/ 44220 h 88432"/>
                <a:gd name="connsiteX9" fmla="*/ 22099 w 66307"/>
                <a:gd name="connsiteY9" fmla="*/ 33156 h 88432"/>
                <a:gd name="connsiteX10" fmla="*/ 33114 w 66307"/>
                <a:gd name="connsiteY10" fmla="*/ 22092 h 88432"/>
                <a:gd name="connsiteX11" fmla="*/ 44199 w 66307"/>
                <a:gd name="connsiteY11" fmla="*/ 33156 h 88432"/>
                <a:gd name="connsiteX12" fmla="*/ 33114 w 66307"/>
                <a:gd name="connsiteY12" fmla="*/ 44220 h 8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307" h="88432">
                  <a:moveTo>
                    <a:pt x="33114" y="0"/>
                  </a:moveTo>
                  <a:cubicBezTo>
                    <a:pt x="14849" y="0"/>
                    <a:pt x="0" y="14849"/>
                    <a:pt x="0" y="33156"/>
                  </a:cubicBezTo>
                  <a:cubicBezTo>
                    <a:pt x="0" y="47210"/>
                    <a:pt x="8854" y="59731"/>
                    <a:pt x="22099" y="64416"/>
                  </a:cubicBezTo>
                  <a:lnTo>
                    <a:pt x="22099" y="88432"/>
                  </a:lnTo>
                  <a:lnTo>
                    <a:pt x="44199" y="88432"/>
                  </a:lnTo>
                  <a:lnTo>
                    <a:pt x="44199" y="64416"/>
                  </a:lnTo>
                  <a:cubicBezTo>
                    <a:pt x="61488" y="58309"/>
                    <a:pt x="70481" y="39367"/>
                    <a:pt x="64416" y="22106"/>
                  </a:cubicBezTo>
                  <a:cubicBezTo>
                    <a:pt x="59745" y="8861"/>
                    <a:pt x="47197" y="0"/>
                    <a:pt x="33114" y="0"/>
                  </a:cubicBezTo>
                  <a:close/>
                  <a:moveTo>
                    <a:pt x="33114" y="44220"/>
                  </a:moveTo>
                  <a:cubicBezTo>
                    <a:pt x="27049" y="44220"/>
                    <a:pt x="22099" y="39263"/>
                    <a:pt x="22099" y="33156"/>
                  </a:cubicBezTo>
                  <a:cubicBezTo>
                    <a:pt x="22099" y="27049"/>
                    <a:pt x="27049" y="22092"/>
                    <a:pt x="33114" y="22092"/>
                  </a:cubicBezTo>
                  <a:cubicBezTo>
                    <a:pt x="39249" y="22092"/>
                    <a:pt x="44199" y="27042"/>
                    <a:pt x="44199" y="33156"/>
                  </a:cubicBezTo>
                  <a:cubicBezTo>
                    <a:pt x="44199" y="39263"/>
                    <a:pt x="39249" y="44213"/>
                    <a:pt x="33114" y="44220"/>
                  </a:cubicBez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80" name="Forma libre: forma 79">
            <a:extLst>
              <a:ext uri="{FF2B5EF4-FFF2-40B4-BE49-F238E27FC236}">
                <a16:creationId xmlns:a16="http://schemas.microsoft.com/office/drawing/2014/main" id="{A14718EF-2777-46DD-BEEF-4F8808329000}"/>
              </a:ext>
            </a:extLst>
          </p:cNvPr>
          <p:cNvSpPr/>
          <p:nvPr/>
        </p:nvSpPr>
        <p:spPr>
          <a:xfrm>
            <a:off x="1425709" y="3911567"/>
            <a:ext cx="377034" cy="376992"/>
          </a:xfrm>
          <a:custGeom>
            <a:avLst/>
            <a:gdLst>
              <a:gd name="connsiteX0" fmla="*/ 321054 w 377034"/>
              <a:gd name="connsiteY0" fmla="*/ 244982 h 376992"/>
              <a:gd name="connsiteX1" fmla="*/ 237676 w 377034"/>
              <a:gd name="connsiteY1" fmla="*/ 182630 h 376992"/>
              <a:gd name="connsiteX2" fmla="*/ 237676 w 377034"/>
              <a:gd name="connsiteY2" fmla="*/ 118563 h 376992"/>
              <a:gd name="connsiteX3" fmla="*/ 291495 w 377034"/>
              <a:gd name="connsiteY3" fmla="*/ 118563 h 376992"/>
              <a:gd name="connsiteX4" fmla="*/ 188598 w 377034"/>
              <a:gd name="connsiteY4" fmla="*/ 0 h 376992"/>
              <a:gd name="connsiteX5" fmla="*/ 85700 w 377034"/>
              <a:gd name="connsiteY5" fmla="*/ 118563 h 376992"/>
              <a:gd name="connsiteX6" fmla="*/ 139449 w 377034"/>
              <a:gd name="connsiteY6" fmla="*/ 118563 h 376992"/>
              <a:gd name="connsiteX7" fmla="*/ 139449 w 377034"/>
              <a:gd name="connsiteY7" fmla="*/ 140676 h 376992"/>
              <a:gd name="connsiteX8" fmla="*/ 139240 w 377034"/>
              <a:gd name="connsiteY8" fmla="*/ 140676 h 376992"/>
              <a:gd name="connsiteX9" fmla="*/ 43801 w 377034"/>
              <a:gd name="connsiteY9" fmla="*/ 236121 h 376992"/>
              <a:gd name="connsiteX10" fmla="*/ 44499 w 377034"/>
              <a:gd name="connsiteY10" fmla="*/ 247861 h 376992"/>
              <a:gd name="connsiteX11" fmla="*/ 3786 w 377034"/>
              <a:gd name="connsiteY11" fmla="*/ 332543 h 376992"/>
              <a:gd name="connsiteX12" fmla="*/ 66458 w 377034"/>
              <a:gd name="connsiteY12" fmla="*/ 376993 h 376992"/>
              <a:gd name="connsiteX13" fmla="*/ 310666 w 377034"/>
              <a:gd name="connsiteY13" fmla="*/ 376993 h 376992"/>
              <a:gd name="connsiteX14" fmla="*/ 377034 w 377034"/>
              <a:gd name="connsiteY14" fmla="*/ 310562 h 376992"/>
              <a:gd name="connsiteX15" fmla="*/ 321054 w 377034"/>
              <a:gd name="connsiteY15" fmla="*/ 244961 h 376992"/>
              <a:gd name="connsiteX16" fmla="*/ 134151 w 377034"/>
              <a:gd name="connsiteY16" fmla="*/ 96491 h 376992"/>
              <a:gd name="connsiteX17" fmla="*/ 188598 w 377034"/>
              <a:gd name="connsiteY17" fmla="*/ 33749 h 376992"/>
              <a:gd name="connsiteX18" fmla="*/ 243044 w 377034"/>
              <a:gd name="connsiteY18" fmla="*/ 96491 h 376992"/>
              <a:gd name="connsiteX19" fmla="*/ 215577 w 377034"/>
              <a:gd name="connsiteY19" fmla="*/ 96491 h 376992"/>
              <a:gd name="connsiteX20" fmla="*/ 215577 w 377034"/>
              <a:gd name="connsiteY20" fmla="*/ 178914 h 376992"/>
              <a:gd name="connsiteX21" fmla="*/ 161549 w 377034"/>
              <a:gd name="connsiteY21" fmla="*/ 143360 h 376992"/>
              <a:gd name="connsiteX22" fmla="*/ 161549 w 377034"/>
              <a:gd name="connsiteY22" fmla="*/ 96456 h 376992"/>
              <a:gd name="connsiteX23" fmla="*/ 310666 w 377034"/>
              <a:gd name="connsiteY23" fmla="*/ 354942 h 376992"/>
              <a:gd name="connsiteX24" fmla="*/ 66458 w 377034"/>
              <a:gd name="connsiteY24" fmla="*/ 354942 h 376992"/>
              <a:gd name="connsiteX25" fmla="*/ 22121 w 377034"/>
              <a:gd name="connsiteY25" fmla="*/ 310632 h 376992"/>
              <a:gd name="connsiteX26" fmla="*/ 59069 w 377034"/>
              <a:gd name="connsiteY26" fmla="*/ 266907 h 376992"/>
              <a:gd name="connsiteX27" fmla="*/ 70711 w 377034"/>
              <a:gd name="connsiteY27" fmla="*/ 264934 h 376992"/>
              <a:gd name="connsiteX28" fmla="*/ 67923 w 377034"/>
              <a:gd name="connsiteY28" fmla="*/ 253431 h 376992"/>
              <a:gd name="connsiteX29" fmla="*/ 122021 w 377034"/>
              <a:gd name="connsiteY29" fmla="*/ 164874 h 376992"/>
              <a:gd name="connsiteX30" fmla="*/ 205817 w 377034"/>
              <a:gd name="connsiteY30" fmla="*/ 205419 h 376992"/>
              <a:gd name="connsiteX31" fmla="*/ 210697 w 377034"/>
              <a:gd name="connsiteY31" fmla="*/ 216030 h 376992"/>
              <a:gd name="connsiteX32" fmla="*/ 221015 w 377034"/>
              <a:gd name="connsiteY32" fmla="*/ 210529 h 376992"/>
              <a:gd name="connsiteX33" fmla="*/ 246321 w 377034"/>
              <a:gd name="connsiteY33" fmla="*/ 204255 h 376992"/>
              <a:gd name="connsiteX34" fmla="*/ 300000 w 377034"/>
              <a:gd name="connsiteY34" fmla="*/ 255725 h 376992"/>
              <a:gd name="connsiteX35" fmla="*/ 300489 w 377034"/>
              <a:gd name="connsiteY35" fmla="*/ 266231 h 376992"/>
              <a:gd name="connsiteX36" fmla="*/ 310946 w 377034"/>
              <a:gd name="connsiteY36" fmla="*/ 266301 h 376992"/>
              <a:gd name="connsiteX37" fmla="*/ 355145 w 377034"/>
              <a:gd name="connsiteY37" fmla="*/ 310792 h 376992"/>
              <a:gd name="connsiteX38" fmla="*/ 310666 w 377034"/>
              <a:gd name="connsiteY38" fmla="*/ 354963 h 37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7034" h="376992">
                <a:moveTo>
                  <a:pt x="321054" y="244982"/>
                </a:moveTo>
                <a:cubicBezTo>
                  <a:pt x="314222" y="205357"/>
                  <a:pt x="277622" y="177980"/>
                  <a:pt x="237676" y="182630"/>
                </a:cubicBezTo>
                <a:lnTo>
                  <a:pt x="237676" y="118563"/>
                </a:lnTo>
                <a:lnTo>
                  <a:pt x="291495" y="118563"/>
                </a:lnTo>
                <a:lnTo>
                  <a:pt x="188598" y="0"/>
                </a:lnTo>
                <a:lnTo>
                  <a:pt x="85700" y="118563"/>
                </a:lnTo>
                <a:lnTo>
                  <a:pt x="139449" y="118563"/>
                </a:lnTo>
                <a:lnTo>
                  <a:pt x="139449" y="140676"/>
                </a:lnTo>
                <a:lnTo>
                  <a:pt x="139240" y="140676"/>
                </a:lnTo>
                <a:cubicBezTo>
                  <a:pt x="86606" y="140676"/>
                  <a:pt x="43801" y="183494"/>
                  <a:pt x="43801" y="236121"/>
                </a:cubicBezTo>
                <a:cubicBezTo>
                  <a:pt x="43732" y="240046"/>
                  <a:pt x="44010" y="243964"/>
                  <a:pt x="44499" y="247861"/>
                </a:cubicBezTo>
                <a:cubicBezTo>
                  <a:pt x="9851" y="260005"/>
                  <a:pt x="-8414" y="297916"/>
                  <a:pt x="3786" y="332543"/>
                </a:cubicBezTo>
                <a:cubicBezTo>
                  <a:pt x="13127" y="359167"/>
                  <a:pt x="38224" y="376986"/>
                  <a:pt x="66458" y="376993"/>
                </a:cubicBezTo>
                <a:lnTo>
                  <a:pt x="310666" y="376993"/>
                </a:lnTo>
                <a:cubicBezTo>
                  <a:pt x="347336" y="376951"/>
                  <a:pt x="377034" y="347232"/>
                  <a:pt x="377034" y="310562"/>
                </a:cubicBezTo>
                <a:cubicBezTo>
                  <a:pt x="377034" y="277573"/>
                  <a:pt x="352705" y="249988"/>
                  <a:pt x="321054" y="244961"/>
                </a:cubicBezTo>
                <a:close/>
                <a:moveTo>
                  <a:pt x="134151" y="96491"/>
                </a:moveTo>
                <a:lnTo>
                  <a:pt x="188598" y="33749"/>
                </a:lnTo>
                <a:lnTo>
                  <a:pt x="243044" y="96491"/>
                </a:lnTo>
                <a:lnTo>
                  <a:pt x="215577" y="96491"/>
                </a:lnTo>
                <a:lnTo>
                  <a:pt x="215577" y="178914"/>
                </a:lnTo>
                <a:cubicBezTo>
                  <a:pt x="202261" y="161172"/>
                  <a:pt x="183160" y="148609"/>
                  <a:pt x="161549" y="143360"/>
                </a:cubicBezTo>
                <a:lnTo>
                  <a:pt x="161549" y="96456"/>
                </a:lnTo>
                <a:close/>
                <a:moveTo>
                  <a:pt x="310666" y="354942"/>
                </a:moveTo>
                <a:lnTo>
                  <a:pt x="66458" y="354942"/>
                </a:lnTo>
                <a:cubicBezTo>
                  <a:pt x="41989" y="354956"/>
                  <a:pt x="22121" y="335115"/>
                  <a:pt x="22121" y="310632"/>
                </a:cubicBezTo>
                <a:cubicBezTo>
                  <a:pt x="22121" y="289006"/>
                  <a:pt x="37736" y="270532"/>
                  <a:pt x="59069" y="266907"/>
                </a:cubicBezTo>
                <a:lnTo>
                  <a:pt x="70711" y="264934"/>
                </a:lnTo>
                <a:lnTo>
                  <a:pt x="67923" y="253431"/>
                </a:lnTo>
                <a:cubicBezTo>
                  <a:pt x="58372" y="214043"/>
                  <a:pt x="82632" y="174390"/>
                  <a:pt x="122021" y="164874"/>
                </a:cubicBezTo>
                <a:cubicBezTo>
                  <a:pt x="156041" y="156640"/>
                  <a:pt x="191177" y="173623"/>
                  <a:pt x="205817" y="205419"/>
                </a:cubicBezTo>
                <a:lnTo>
                  <a:pt x="210697" y="216030"/>
                </a:lnTo>
                <a:lnTo>
                  <a:pt x="221015" y="210529"/>
                </a:lnTo>
                <a:cubicBezTo>
                  <a:pt x="228823" y="206374"/>
                  <a:pt x="237467" y="204220"/>
                  <a:pt x="246321" y="204255"/>
                </a:cubicBezTo>
                <a:cubicBezTo>
                  <a:pt x="275112" y="204179"/>
                  <a:pt x="298885" y="226919"/>
                  <a:pt x="300000" y="255725"/>
                </a:cubicBezTo>
                <a:lnTo>
                  <a:pt x="300489" y="266231"/>
                </a:lnTo>
                <a:lnTo>
                  <a:pt x="310946" y="266301"/>
                </a:lnTo>
                <a:cubicBezTo>
                  <a:pt x="335485" y="266391"/>
                  <a:pt x="355214" y="286308"/>
                  <a:pt x="355145" y="310792"/>
                </a:cubicBezTo>
                <a:cubicBezTo>
                  <a:pt x="355074" y="335276"/>
                  <a:pt x="335137" y="355054"/>
                  <a:pt x="310666" y="354963"/>
                </a:cubicBezTo>
                <a:close/>
              </a:path>
            </a:pathLst>
          </a:custGeom>
          <a:solidFill>
            <a:schemeClr val="bg1"/>
          </a:solidFill>
          <a:ln w="69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81" name="Forma libre: forma 80">
            <a:extLst>
              <a:ext uri="{FF2B5EF4-FFF2-40B4-BE49-F238E27FC236}">
                <a16:creationId xmlns:a16="http://schemas.microsoft.com/office/drawing/2014/main" id="{9F32A68D-BE7A-4675-B256-9BF77983CA1C}"/>
              </a:ext>
            </a:extLst>
          </p:cNvPr>
          <p:cNvSpPr/>
          <p:nvPr/>
        </p:nvSpPr>
        <p:spPr>
          <a:xfrm>
            <a:off x="1408576" y="1557836"/>
            <a:ext cx="377077" cy="377055"/>
          </a:xfrm>
          <a:custGeom>
            <a:avLst/>
            <a:gdLst>
              <a:gd name="connsiteX0" fmla="*/ 377077 w 377077"/>
              <a:gd name="connsiteY0" fmla="*/ 169893 h 377055"/>
              <a:gd name="connsiteX1" fmla="*/ 321027 w 377077"/>
              <a:gd name="connsiteY1" fmla="*/ 104292 h 377055"/>
              <a:gd name="connsiteX2" fmla="*/ 233327 w 377077"/>
              <a:gd name="connsiteY2" fmla="*/ 42540 h 377055"/>
              <a:gd name="connsiteX3" fmla="*/ 220778 w 377077"/>
              <a:gd name="connsiteY3" fmla="*/ 45858 h 377055"/>
              <a:gd name="connsiteX4" fmla="*/ 139213 w 377077"/>
              <a:gd name="connsiteY4" fmla="*/ 0 h 377055"/>
              <a:gd name="connsiteX5" fmla="*/ 43775 w 377077"/>
              <a:gd name="connsiteY5" fmla="*/ 95452 h 377055"/>
              <a:gd name="connsiteX6" fmla="*/ 44472 w 377077"/>
              <a:gd name="connsiteY6" fmla="*/ 107185 h 377055"/>
              <a:gd name="connsiteX7" fmla="*/ 3759 w 377077"/>
              <a:gd name="connsiteY7" fmla="*/ 191888 h 377055"/>
              <a:gd name="connsiteX8" fmla="*/ 66432 w 377077"/>
              <a:gd name="connsiteY8" fmla="*/ 236324 h 377055"/>
              <a:gd name="connsiteX9" fmla="*/ 67686 w 377077"/>
              <a:gd name="connsiteY9" fmla="*/ 236324 h 377055"/>
              <a:gd name="connsiteX10" fmla="*/ 66292 w 377077"/>
              <a:gd name="connsiteY10" fmla="*/ 254812 h 377055"/>
              <a:gd name="connsiteX11" fmla="*/ 188501 w 377077"/>
              <a:gd name="connsiteY11" fmla="*/ 377055 h 377055"/>
              <a:gd name="connsiteX12" fmla="*/ 310779 w 377077"/>
              <a:gd name="connsiteY12" fmla="*/ 254812 h 377055"/>
              <a:gd name="connsiteX13" fmla="*/ 309385 w 377077"/>
              <a:gd name="connsiteY13" fmla="*/ 236324 h 377055"/>
              <a:gd name="connsiteX14" fmla="*/ 310640 w 377077"/>
              <a:gd name="connsiteY14" fmla="*/ 236324 h 377055"/>
              <a:gd name="connsiteX15" fmla="*/ 377077 w 377077"/>
              <a:gd name="connsiteY15" fmla="*/ 169893 h 377055"/>
              <a:gd name="connsiteX16" fmla="*/ 140677 w 377077"/>
              <a:gd name="connsiteY16" fmla="*/ 265854 h 377055"/>
              <a:gd name="connsiteX17" fmla="*/ 144372 w 377077"/>
              <a:gd name="connsiteY17" fmla="*/ 302378 h 377055"/>
              <a:gd name="connsiteX18" fmla="*/ 109236 w 377077"/>
              <a:gd name="connsiteY18" fmla="*/ 315874 h 377055"/>
              <a:gd name="connsiteX19" fmla="*/ 89019 w 377077"/>
              <a:gd name="connsiteY19" fmla="*/ 265854 h 377055"/>
              <a:gd name="connsiteX20" fmla="*/ 188570 w 377077"/>
              <a:gd name="connsiteY20" fmla="*/ 154751 h 377055"/>
              <a:gd name="connsiteX21" fmla="*/ 204186 w 377077"/>
              <a:gd name="connsiteY21" fmla="*/ 182832 h 377055"/>
              <a:gd name="connsiteX22" fmla="*/ 206278 w 377077"/>
              <a:gd name="connsiteY22" fmla="*/ 189692 h 377055"/>
              <a:gd name="connsiteX23" fmla="*/ 170793 w 377077"/>
              <a:gd name="connsiteY23" fmla="*/ 189692 h 377055"/>
              <a:gd name="connsiteX24" fmla="*/ 172884 w 377077"/>
              <a:gd name="connsiteY24" fmla="*/ 182832 h 377055"/>
              <a:gd name="connsiteX25" fmla="*/ 188570 w 377077"/>
              <a:gd name="connsiteY25" fmla="*/ 154751 h 377055"/>
              <a:gd name="connsiteX26" fmla="*/ 188570 w 377077"/>
              <a:gd name="connsiteY26" fmla="*/ 212788 h 377055"/>
              <a:gd name="connsiteX27" fmla="*/ 211088 w 377077"/>
              <a:gd name="connsiteY27" fmla="*/ 211352 h 377055"/>
              <a:gd name="connsiteX28" fmla="*/ 214364 w 377077"/>
              <a:gd name="connsiteY28" fmla="*/ 243762 h 377055"/>
              <a:gd name="connsiteX29" fmla="*/ 162776 w 377077"/>
              <a:gd name="connsiteY29" fmla="*/ 243762 h 377055"/>
              <a:gd name="connsiteX30" fmla="*/ 166053 w 377077"/>
              <a:gd name="connsiteY30" fmla="*/ 211352 h 377055"/>
              <a:gd name="connsiteX31" fmla="*/ 188570 w 377077"/>
              <a:gd name="connsiteY31" fmla="*/ 212788 h 377055"/>
              <a:gd name="connsiteX32" fmla="*/ 214364 w 377077"/>
              <a:gd name="connsiteY32" fmla="*/ 265854 h 377055"/>
              <a:gd name="connsiteX33" fmla="*/ 211088 w 377077"/>
              <a:gd name="connsiteY33" fmla="*/ 298265 h 377055"/>
              <a:gd name="connsiteX34" fmla="*/ 166053 w 377077"/>
              <a:gd name="connsiteY34" fmla="*/ 298265 h 377055"/>
              <a:gd name="connsiteX35" fmla="*/ 162776 w 377077"/>
              <a:gd name="connsiteY35" fmla="*/ 265854 h 377055"/>
              <a:gd name="connsiteX36" fmla="*/ 148973 w 377077"/>
              <a:gd name="connsiteY36" fmla="*/ 323968 h 377055"/>
              <a:gd name="connsiteX37" fmla="*/ 158454 w 377077"/>
              <a:gd name="connsiteY37" fmla="*/ 350348 h 377055"/>
              <a:gd name="connsiteX38" fmla="*/ 125340 w 377077"/>
              <a:gd name="connsiteY38" fmla="*/ 332459 h 377055"/>
              <a:gd name="connsiteX39" fmla="*/ 148973 w 377077"/>
              <a:gd name="connsiteY39" fmla="*/ 323968 h 377055"/>
              <a:gd name="connsiteX40" fmla="*/ 172884 w 377077"/>
              <a:gd name="connsiteY40" fmla="*/ 326757 h 377055"/>
              <a:gd name="connsiteX41" fmla="*/ 170793 w 377077"/>
              <a:gd name="connsiteY41" fmla="*/ 319897 h 377055"/>
              <a:gd name="connsiteX42" fmla="*/ 206278 w 377077"/>
              <a:gd name="connsiteY42" fmla="*/ 319897 h 377055"/>
              <a:gd name="connsiteX43" fmla="*/ 204186 w 377077"/>
              <a:gd name="connsiteY43" fmla="*/ 326757 h 377055"/>
              <a:gd name="connsiteX44" fmla="*/ 188501 w 377077"/>
              <a:gd name="connsiteY44" fmla="*/ 354837 h 377055"/>
              <a:gd name="connsiteX45" fmla="*/ 172815 w 377077"/>
              <a:gd name="connsiteY45" fmla="*/ 326757 h 377055"/>
              <a:gd name="connsiteX46" fmla="*/ 228098 w 377077"/>
              <a:gd name="connsiteY46" fmla="*/ 323968 h 377055"/>
              <a:gd name="connsiteX47" fmla="*/ 251731 w 377077"/>
              <a:gd name="connsiteY47" fmla="*/ 332459 h 377055"/>
              <a:gd name="connsiteX48" fmla="*/ 218617 w 377077"/>
              <a:gd name="connsiteY48" fmla="*/ 350348 h 377055"/>
              <a:gd name="connsiteX49" fmla="*/ 228098 w 377077"/>
              <a:gd name="connsiteY49" fmla="*/ 323968 h 377055"/>
              <a:gd name="connsiteX50" fmla="*/ 232769 w 377077"/>
              <a:gd name="connsiteY50" fmla="*/ 302357 h 377055"/>
              <a:gd name="connsiteX51" fmla="*/ 236464 w 377077"/>
              <a:gd name="connsiteY51" fmla="*/ 265834 h 377055"/>
              <a:gd name="connsiteX52" fmla="*/ 288122 w 377077"/>
              <a:gd name="connsiteY52" fmla="*/ 265834 h 377055"/>
              <a:gd name="connsiteX53" fmla="*/ 267905 w 377077"/>
              <a:gd name="connsiteY53" fmla="*/ 315853 h 377055"/>
              <a:gd name="connsiteX54" fmla="*/ 232769 w 377077"/>
              <a:gd name="connsiteY54" fmla="*/ 302357 h 377055"/>
              <a:gd name="connsiteX55" fmla="*/ 236464 w 377077"/>
              <a:gd name="connsiteY55" fmla="*/ 243741 h 377055"/>
              <a:gd name="connsiteX56" fmla="*/ 232769 w 377077"/>
              <a:gd name="connsiteY56" fmla="*/ 207225 h 377055"/>
              <a:gd name="connsiteX57" fmla="*/ 267905 w 377077"/>
              <a:gd name="connsiteY57" fmla="*/ 193721 h 377055"/>
              <a:gd name="connsiteX58" fmla="*/ 288122 w 377077"/>
              <a:gd name="connsiteY58" fmla="*/ 243741 h 377055"/>
              <a:gd name="connsiteX59" fmla="*/ 228098 w 377077"/>
              <a:gd name="connsiteY59" fmla="*/ 185628 h 377055"/>
              <a:gd name="connsiteX60" fmla="*/ 218617 w 377077"/>
              <a:gd name="connsiteY60" fmla="*/ 159248 h 377055"/>
              <a:gd name="connsiteX61" fmla="*/ 251731 w 377077"/>
              <a:gd name="connsiteY61" fmla="*/ 177136 h 377055"/>
              <a:gd name="connsiteX62" fmla="*/ 228098 w 377077"/>
              <a:gd name="connsiteY62" fmla="*/ 185628 h 377055"/>
              <a:gd name="connsiteX63" fmla="*/ 148973 w 377077"/>
              <a:gd name="connsiteY63" fmla="*/ 185628 h 377055"/>
              <a:gd name="connsiteX64" fmla="*/ 125340 w 377077"/>
              <a:gd name="connsiteY64" fmla="*/ 177136 h 377055"/>
              <a:gd name="connsiteX65" fmla="*/ 158454 w 377077"/>
              <a:gd name="connsiteY65" fmla="*/ 159248 h 377055"/>
              <a:gd name="connsiteX66" fmla="*/ 148973 w 377077"/>
              <a:gd name="connsiteY66" fmla="*/ 185628 h 377055"/>
              <a:gd name="connsiteX67" fmla="*/ 109236 w 377077"/>
              <a:gd name="connsiteY67" fmla="*/ 193721 h 377055"/>
              <a:gd name="connsiteX68" fmla="*/ 144372 w 377077"/>
              <a:gd name="connsiteY68" fmla="*/ 207225 h 377055"/>
              <a:gd name="connsiteX69" fmla="*/ 140607 w 377077"/>
              <a:gd name="connsiteY69" fmla="*/ 243741 h 377055"/>
              <a:gd name="connsiteX70" fmla="*/ 89019 w 377077"/>
              <a:gd name="connsiteY70" fmla="*/ 243741 h 377055"/>
              <a:gd name="connsiteX71" fmla="*/ 109236 w 377077"/>
              <a:gd name="connsiteY71" fmla="*/ 193721 h 377055"/>
              <a:gd name="connsiteX72" fmla="*/ 188570 w 377077"/>
              <a:gd name="connsiteY72" fmla="*/ 132540 h 377055"/>
              <a:gd name="connsiteX73" fmla="*/ 73264 w 377077"/>
              <a:gd name="connsiteY73" fmla="*/ 214210 h 377055"/>
              <a:gd name="connsiteX74" fmla="*/ 66432 w 377077"/>
              <a:gd name="connsiteY74" fmla="*/ 214210 h 377055"/>
              <a:gd name="connsiteX75" fmla="*/ 22093 w 377077"/>
              <a:gd name="connsiteY75" fmla="*/ 169900 h 377055"/>
              <a:gd name="connsiteX76" fmla="*/ 58972 w 377077"/>
              <a:gd name="connsiteY76" fmla="*/ 126175 h 377055"/>
              <a:gd name="connsiteX77" fmla="*/ 70684 w 377077"/>
              <a:gd name="connsiteY77" fmla="*/ 124203 h 377055"/>
              <a:gd name="connsiteX78" fmla="*/ 67895 w 377077"/>
              <a:gd name="connsiteY78" fmla="*/ 112700 h 377055"/>
              <a:gd name="connsiteX79" fmla="*/ 121924 w 377077"/>
              <a:gd name="connsiteY79" fmla="*/ 24128 h 377055"/>
              <a:gd name="connsiteX80" fmla="*/ 205790 w 377077"/>
              <a:gd name="connsiteY80" fmla="*/ 64681 h 377055"/>
              <a:gd name="connsiteX81" fmla="*/ 210670 w 377077"/>
              <a:gd name="connsiteY81" fmla="*/ 75291 h 377055"/>
              <a:gd name="connsiteX82" fmla="*/ 220987 w 377077"/>
              <a:gd name="connsiteY82" fmla="*/ 69791 h 377055"/>
              <a:gd name="connsiteX83" fmla="*/ 293699 w 377077"/>
              <a:gd name="connsiteY83" fmla="*/ 92023 h 377055"/>
              <a:gd name="connsiteX84" fmla="*/ 299974 w 377077"/>
              <a:gd name="connsiteY84" fmla="*/ 114965 h 377055"/>
              <a:gd name="connsiteX85" fmla="*/ 300392 w 377077"/>
              <a:gd name="connsiteY85" fmla="*/ 125471 h 377055"/>
              <a:gd name="connsiteX86" fmla="*/ 310918 w 377077"/>
              <a:gd name="connsiteY86" fmla="*/ 125548 h 377055"/>
              <a:gd name="connsiteX87" fmla="*/ 355117 w 377077"/>
              <a:gd name="connsiteY87" fmla="*/ 170039 h 377055"/>
              <a:gd name="connsiteX88" fmla="*/ 310570 w 377077"/>
              <a:gd name="connsiteY88" fmla="*/ 214210 h 377055"/>
              <a:gd name="connsiteX89" fmla="*/ 303808 w 377077"/>
              <a:gd name="connsiteY89" fmla="*/ 214210 h 377055"/>
              <a:gd name="connsiteX90" fmla="*/ 188501 w 377077"/>
              <a:gd name="connsiteY90" fmla="*/ 132540 h 377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77077" h="377055">
                <a:moveTo>
                  <a:pt x="377077" y="169893"/>
                </a:moveTo>
                <a:cubicBezTo>
                  <a:pt x="377077" y="136904"/>
                  <a:pt x="352747" y="109319"/>
                  <a:pt x="321027" y="104292"/>
                </a:cubicBezTo>
                <a:cubicBezTo>
                  <a:pt x="313846" y="63021"/>
                  <a:pt x="274598" y="35373"/>
                  <a:pt x="233327" y="42540"/>
                </a:cubicBezTo>
                <a:cubicBezTo>
                  <a:pt x="229074" y="43285"/>
                  <a:pt x="224821" y="44394"/>
                  <a:pt x="220778" y="45858"/>
                </a:cubicBezTo>
                <a:cubicBezTo>
                  <a:pt x="203420" y="17435"/>
                  <a:pt x="172536" y="77"/>
                  <a:pt x="139213" y="0"/>
                </a:cubicBezTo>
                <a:cubicBezTo>
                  <a:pt x="86579" y="0"/>
                  <a:pt x="43775" y="42825"/>
                  <a:pt x="43775" y="95452"/>
                </a:cubicBezTo>
                <a:cubicBezTo>
                  <a:pt x="43775" y="99377"/>
                  <a:pt x="43984" y="103295"/>
                  <a:pt x="44472" y="107185"/>
                </a:cubicBezTo>
                <a:cubicBezTo>
                  <a:pt x="9824" y="119336"/>
                  <a:pt x="-8372" y="157261"/>
                  <a:pt x="3759" y="191888"/>
                </a:cubicBezTo>
                <a:cubicBezTo>
                  <a:pt x="13100" y="218498"/>
                  <a:pt x="38198" y="236310"/>
                  <a:pt x="66432" y="236324"/>
                </a:cubicBezTo>
                <a:lnTo>
                  <a:pt x="67686" y="236324"/>
                </a:lnTo>
                <a:cubicBezTo>
                  <a:pt x="66710" y="242444"/>
                  <a:pt x="66292" y="248621"/>
                  <a:pt x="66292" y="254812"/>
                </a:cubicBezTo>
                <a:cubicBezTo>
                  <a:pt x="66292" y="322218"/>
                  <a:pt x="121087" y="377055"/>
                  <a:pt x="188501" y="377055"/>
                </a:cubicBezTo>
                <a:cubicBezTo>
                  <a:pt x="255914" y="377055"/>
                  <a:pt x="310779" y="322218"/>
                  <a:pt x="310779" y="254812"/>
                </a:cubicBezTo>
                <a:cubicBezTo>
                  <a:pt x="310779" y="248621"/>
                  <a:pt x="310291" y="242444"/>
                  <a:pt x="309385" y="236324"/>
                </a:cubicBezTo>
                <a:lnTo>
                  <a:pt x="310640" y="236324"/>
                </a:lnTo>
                <a:cubicBezTo>
                  <a:pt x="347309" y="236282"/>
                  <a:pt x="377008" y="206563"/>
                  <a:pt x="377077" y="169893"/>
                </a:cubicBezTo>
                <a:close/>
                <a:moveTo>
                  <a:pt x="140677" y="265854"/>
                </a:moveTo>
                <a:cubicBezTo>
                  <a:pt x="141095" y="278096"/>
                  <a:pt x="142350" y="290296"/>
                  <a:pt x="144372" y="302378"/>
                </a:cubicBezTo>
                <a:cubicBezTo>
                  <a:pt x="132172" y="305438"/>
                  <a:pt x="120321" y="309977"/>
                  <a:pt x="109236" y="315874"/>
                </a:cubicBezTo>
                <a:cubicBezTo>
                  <a:pt x="98012" y="301374"/>
                  <a:pt x="91041" y="284071"/>
                  <a:pt x="89019" y="265854"/>
                </a:cubicBezTo>
                <a:close/>
                <a:moveTo>
                  <a:pt x="188570" y="154751"/>
                </a:moveTo>
                <a:cubicBezTo>
                  <a:pt x="190662" y="155790"/>
                  <a:pt x="197564" y="162371"/>
                  <a:pt x="204186" y="182832"/>
                </a:cubicBezTo>
                <a:cubicBezTo>
                  <a:pt x="204953" y="185056"/>
                  <a:pt x="205581" y="187350"/>
                  <a:pt x="206278" y="189692"/>
                </a:cubicBezTo>
                <a:cubicBezTo>
                  <a:pt x="194496" y="191030"/>
                  <a:pt x="182644" y="191030"/>
                  <a:pt x="170793" y="189692"/>
                </a:cubicBezTo>
                <a:cubicBezTo>
                  <a:pt x="171490" y="187350"/>
                  <a:pt x="172187" y="185056"/>
                  <a:pt x="172884" y="182832"/>
                </a:cubicBezTo>
                <a:cubicBezTo>
                  <a:pt x="179577" y="162371"/>
                  <a:pt x="186549" y="155790"/>
                  <a:pt x="188570" y="154751"/>
                </a:cubicBezTo>
                <a:close/>
                <a:moveTo>
                  <a:pt x="188570" y="212788"/>
                </a:moveTo>
                <a:cubicBezTo>
                  <a:pt x="196100" y="212788"/>
                  <a:pt x="203629" y="212307"/>
                  <a:pt x="211088" y="211352"/>
                </a:cubicBezTo>
                <a:cubicBezTo>
                  <a:pt x="212831" y="222074"/>
                  <a:pt x="213946" y="232901"/>
                  <a:pt x="214364" y="243762"/>
                </a:cubicBezTo>
                <a:lnTo>
                  <a:pt x="162776" y="243762"/>
                </a:lnTo>
                <a:cubicBezTo>
                  <a:pt x="163195" y="232901"/>
                  <a:pt x="164240" y="222074"/>
                  <a:pt x="166053" y="211352"/>
                </a:cubicBezTo>
                <a:cubicBezTo>
                  <a:pt x="173512" y="212307"/>
                  <a:pt x="181041" y="212788"/>
                  <a:pt x="188570" y="212788"/>
                </a:cubicBezTo>
                <a:close/>
                <a:moveTo>
                  <a:pt x="214364" y="265854"/>
                </a:moveTo>
                <a:cubicBezTo>
                  <a:pt x="213946" y="276716"/>
                  <a:pt x="212831" y="287542"/>
                  <a:pt x="211088" y="298265"/>
                </a:cubicBezTo>
                <a:cubicBezTo>
                  <a:pt x="196100" y="296347"/>
                  <a:pt x="180972" y="296347"/>
                  <a:pt x="166053" y="298265"/>
                </a:cubicBezTo>
                <a:cubicBezTo>
                  <a:pt x="164240" y="287542"/>
                  <a:pt x="163195" y="276716"/>
                  <a:pt x="162776" y="265854"/>
                </a:cubicBezTo>
                <a:close/>
                <a:moveTo>
                  <a:pt x="148973" y="323968"/>
                </a:moveTo>
                <a:cubicBezTo>
                  <a:pt x="151343" y="333038"/>
                  <a:pt x="154480" y="341864"/>
                  <a:pt x="158454" y="350348"/>
                </a:cubicBezTo>
                <a:cubicBezTo>
                  <a:pt x="146393" y="346534"/>
                  <a:pt x="135169" y="340462"/>
                  <a:pt x="125340" y="332459"/>
                </a:cubicBezTo>
                <a:cubicBezTo>
                  <a:pt x="132938" y="328911"/>
                  <a:pt x="140886" y="326066"/>
                  <a:pt x="148973" y="323968"/>
                </a:cubicBezTo>
                <a:close/>
                <a:moveTo>
                  <a:pt x="172884" y="326757"/>
                </a:moveTo>
                <a:cubicBezTo>
                  <a:pt x="172187" y="324533"/>
                  <a:pt x="171490" y="322239"/>
                  <a:pt x="170793" y="319897"/>
                </a:cubicBezTo>
                <a:cubicBezTo>
                  <a:pt x="182575" y="318558"/>
                  <a:pt x="194496" y="318558"/>
                  <a:pt x="206278" y="319897"/>
                </a:cubicBezTo>
                <a:cubicBezTo>
                  <a:pt x="205581" y="322239"/>
                  <a:pt x="204953" y="324533"/>
                  <a:pt x="204186" y="326757"/>
                </a:cubicBezTo>
                <a:cubicBezTo>
                  <a:pt x="197494" y="347218"/>
                  <a:pt x="190592" y="353799"/>
                  <a:pt x="188501" y="354837"/>
                </a:cubicBezTo>
                <a:cubicBezTo>
                  <a:pt x="186409" y="353799"/>
                  <a:pt x="179507" y="347218"/>
                  <a:pt x="172815" y="326757"/>
                </a:cubicBezTo>
                <a:close/>
                <a:moveTo>
                  <a:pt x="228098" y="323968"/>
                </a:moveTo>
                <a:cubicBezTo>
                  <a:pt x="236185" y="326066"/>
                  <a:pt x="244132" y="328911"/>
                  <a:pt x="251731" y="332459"/>
                </a:cubicBezTo>
                <a:cubicBezTo>
                  <a:pt x="241901" y="340462"/>
                  <a:pt x="230678" y="346534"/>
                  <a:pt x="218617" y="350348"/>
                </a:cubicBezTo>
                <a:cubicBezTo>
                  <a:pt x="222591" y="341864"/>
                  <a:pt x="225728" y="333038"/>
                  <a:pt x="228098" y="323968"/>
                </a:cubicBezTo>
                <a:close/>
                <a:moveTo>
                  <a:pt x="232769" y="302357"/>
                </a:moveTo>
                <a:cubicBezTo>
                  <a:pt x="234721" y="290275"/>
                  <a:pt x="235976" y="278075"/>
                  <a:pt x="236464" y="265834"/>
                </a:cubicBezTo>
                <a:lnTo>
                  <a:pt x="288122" y="265834"/>
                </a:lnTo>
                <a:cubicBezTo>
                  <a:pt x="286100" y="284050"/>
                  <a:pt x="279059" y="301353"/>
                  <a:pt x="267905" y="315853"/>
                </a:cubicBezTo>
                <a:cubicBezTo>
                  <a:pt x="256751" y="309956"/>
                  <a:pt x="244969" y="305424"/>
                  <a:pt x="232769" y="302357"/>
                </a:cubicBezTo>
                <a:close/>
                <a:moveTo>
                  <a:pt x="236464" y="243741"/>
                </a:moveTo>
                <a:cubicBezTo>
                  <a:pt x="235976" y="231499"/>
                  <a:pt x="234721" y="219306"/>
                  <a:pt x="232769" y="207225"/>
                </a:cubicBezTo>
                <a:cubicBezTo>
                  <a:pt x="244969" y="204165"/>
                  <a:pt x="256751" y="199626"/>
                  <a:pt x="267905" y="193721"/>
                </a:cubicBezTo>
                <a:cubicBezTo>
                  <a:pt x="279059" y="208215"/>
                  <a:pt x="286100" y="225525"/>
                  <a:pt x="288122" y="243741"/>
                </a:cubicBezTo>
                <a:close/>
                <a:moveTo>
                  <a:pt x="228098" y="185628"/>
                </a:moveTo>
                <a:cubicBezTo>
                  <a:pt x="225728" y="176558"/>
                  <a:pt x="222591" y="167732"/>
                  <a:pt x="218617" y="159248"/>
                </a:cubicBezTo>
                <a:cubicBezTo>
                  <a:pt x="230678" y="163061"/>
                  <a:pt x="241901" y="169133"/>
                  <a:pt x="251731" y="177136"/>
                </a:cubicBezTo>
                <a:cubicBezTo>
                  <a:pt x="244132" y="180685"/>
                  <a:pt x="236185" y="183529"/>
                  <a:pt x="228098" y="185628"/>
                </a:cubicBezTo>
                <a:close/>
                <a:moveTo>
                  <a:pt x="148973" y="185628"/>
                </a:moveTo>
                <a:cubicBezTo>
                  <a:pt x="140886" y="183529"/>
                  <a:pt x="132938" y="180685"/>
                  <a:pt x="125340" y="177136"/>
                </a:cubicBezTo>
                <a:cubicBezTo>
                  <a:pt x="135169" y="169133"/>
                  <a:pt x="146393" y="163061"/>
                  <a:pt x="158454" y="159248"/>
                </a:cubicBezTo>
                <a:cubicBezTo>
                  <a:pt x="154480" y="167732"/>
                  <a:pt x="151343" y="176558"/>
                  <a:pt x="148973" y="185628"/>
                </a:cubicBezTo>
                <a:close/>
                <a:moveTo>
                  <a:pt x="109236" y="193721"/>
                </a:moveTo>
                <a:cubicBezTo>
                  <a:pt x="120321" y="199626"/>
                  <a:pt x="132172" y="204165"/>
                  <a:pt x="144372" y="207225"/>
                </a:cubicBezTo>
                <a:cubicBezTo>
                  <a:pt x="142350" y="219306"/>
                  <a:pt x="141095" y="231499"/>
                  <a:pt x="140607" y="243741"/>
                </a:cubicBezTo>
                <a:lnTo>
                  <a:pt x="89019" y="243741"/>
                </a:lnTo>
                <a:cubicBezTo>
                  <a:pt x="91041" y="225525"/>
                  <a:pt x="98012" y="208222"/>
                  <a:pt x="109236" y="193721"/>
                </a:cubicBezTo>
                <a:close/>
                <a:moveTo>
                  <a:pt x="188570" y="132540"/>
                </a:moveTo>
                <a:cubicBezTo>
                  <a:pt x="135378" y="132540"/>
                  <a:pt x="89995" y="166700"/>
                  <a:pt x="73264" y="214210"/>
                </a:cubicBezTo>
                <a:lnTo>
                  <a:pt x="66432" y="214210"/>
                </a:lnTo>
                <a:cubicBezTo>
                  <a:pt x="41962" y="214224"/>
                  <a:pt x="22093" y="194384"/>
                  <a:pt x="22093" y="169900"/>
                </a:cubicBezTo>
                <a:cubicBezTo>
                  <a:pt x="22093" y="148275"/>
                  <a:pt x="37639" y="129801"/>
                  <a:pt x="58972" y="126175"/>
                </a:cubicBezTo>
                <a:lnTo>
                  <a:pt x="70684" y="124203"/>
                </a:lnTo>
                <a:lnTo>
                  <a:pt x="67895" y="112700"/>
                </a:lnTo>
                <a:cubicBezTo>
                  <a:pt x="58344" y="73311"/>
                  <a:pt x="82535" y="33658"/>
                  <a:pt x="121924" y="24128"/>
                </a:cubicBezTo>
                <a:cubicBezTo>
                  <a:pt x="156014" y="15888"/>
                  <a:pt x="191080" y="32877"/>
                  <a:pt x="205790" y="64681"/>
                </a:cubicBezTo>
                <a:lnTo>
                  <a:pt x="210670" y="75291"/>
                </a:lnTo>
                <a:lnTo>
                  <a:pt x="220987" y="69791"/>
                </a:lnTo>
                <a:cubicBezTo>
                  <a:pt x="247200" y="55848"/>
                  <a:pt x="279757" y="65803"/>
                  <a:pt x="293699" y="92023"/>
                </a:cubicBezTo>
                <a:cubicBezTo>
                  <a:pt x="297464" y="99105"/>
                  <a:pt x="299625" y="106948"/>
                  <a:pt x="299974" y="114965"/>
                </a:cubicBezTo>
                <a:lnTo>
                  <a:pt x="300392" y="125471"/>
                </a:lnTo>
                <a:lnTo>
                  <a:pt x="310918" y="125548"/>
                </a:lnTo>
                <a:cubicBezTo>
                  <a:pt x="335388" y="125639"/>
                  <a:pt x="355187" y="145563"/>
                  <a:pt x="355117" y="170039"/>
                </a:cubicBezTo>
                <a:cubicBezTo>
                  <a:pt x="354978" y="194523"/>
                  <a:pt x="335109" y="214301"/>
                  <a:pt x="310570" y="214210"/>
                </a:cubicBezTo>
                <a:lnTo>
                  <a:pt x="303808" y="214210"/>
                </a:lnTo>
                <a:cubicBezTo>
                  <a:pt x="287006" y="166686"/>
                  <a:pt x="241692" y="132540"/>
                  <a:pt x="188501" y="132540"/>
                </a:cubicBezTo>
                <a:close/>
              </a:path>
            </a:pathLst>
          </a:custGeom>
          <a:solidFill>
            <a:schemeClr val="bg1"/>
          </a:solidFill>
          <a:ln w="69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270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-0.00062 L 0.20955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0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.00308 L 0.17552 0.002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67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0.17553 0.0003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15" grpId="0" animBg="1"/>
      <p:bldP spid="4" grpId="0"/>
      <p:bldP spid="48" grpId="0"/>
      <p:bldP spid="52" grpId="0"/>
      <p:bldP spid="5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B961B-AA6F-44A9-9907-E12FC2E3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/>
          <a:lstStyle/>
          <a:p>
            <a:r>
              <a:rPr lang="en-US" dirty="0"/>
              <a:t>Hospital Management System in C++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/>
              <a:t>04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2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5" grpId="0" build="p"/>
      <p:bldP spid="8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A5FBB1A-2C98-AE50-9FC8-8EE265D1A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ro-RO" dirty="0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6070E520-96E1-7FC6-0F5A-78BB3F0705E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28613" y="1878288"/>
            <a:ext cx="2777657" cy="392482"/>
          </a:xfrm>
        </p:spPr>
        <p:txBody>
          <a:bodyPr/>
          <a:lstStyle/>
          <a:p>
            <a:r>
              <a:rPr lang="ro-RO" sz="1800" dirty="0"/>
              <a:t>http://www.lmpt.univ-tours.fr/~volkov/C++.pdf</a:t>
            </a:r>
          </a:p>
        </p:txBody>
      </p:sp>
      <p:sp>
        <p:nvSpPr>
          <p:cNvPr id="7" name="Substituent text 6">
            <a:extLst>
              <a:ext uri="{FF2B5EF4-FFF2-40B4-BE49-F238E27FC236}">
                <a16:creationId xmlns:a16="http://schemas.microsoft.com/office/drawing/2014/main" id="{2D52870E-20A7-AFE7-4201-E14821BDE13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380812" y="1871716"/>
            <a:ext cx="2382371" cy="392482"/>
          </a:xfrm>
        </p:spPr>
        <p:txBody>
          <a:bodyPr/>
          <a:lstStyle/>
          <a:p>
            <a:r>
              <a:rPr lang="ro-RO" sz="1800" dirty="0"/>
              <a:t>https://github.com</a:t>
            </a:r>
          </a:p>
        </p:txBody>
      </p:sp>
      <p:sp>
        <p:nvSpPr>
          <p:cNvPr id="10" name="Substituent text 9">
            <a:extLst>
              <a:ext uri="{FF2B5EF4-FFF2-40B4-BE49-F238E27FC236}">
                <a16:creationId xmlns:a16="http://schemas.microsoft.com/office/drawing/2014/main" id="{6D018577-751D-8F99-B02B-920B0EC6BB7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380812" y="3842273"/>
            <a:ext cx="2382371" cy="392482"/>
          </a:xfrm>
        </p:spPr>
        <p:txBody>
          <a:bodyPr/>
          <a:lstStyle/>
          <a:p>
            <a:r>
              <a:rPr lang="ro-RO" sz="1600" dirty="0"/>
              <a:t>https://www.youtube.com</a:t>
            </a:r>
          </a:p>
        </p:txBody>
      </p:sp>
      <p:sp>
        <p:nvSpPr>
          <p:cNvPr id="12" name="Substituent text 11">
            <a:extLst>
              <a:ext uri="{FF2B5EF4-FFF2-40B4-BE49-F238E27FC236}">
                <a16:creationId xmlns:a16="http://schemas.microsoft.com/office/drawing/2014/main" id="{68C72102-FDAE-0192-0311-BFA7EBAA992C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23898" y="3844877"/>
            <a:ext cx="2382370" cy="392482"/>
          </a:xfrm>
        </p:spPr>
        <p:txBody>
          <a:bodyPr/>
          <a:lstStyle/>
          <a:p>
            <a:r>
              <a:rPr lang="ro-RO" sz="1800" dirty="0"/>
              <a:t>https://www.cplusplus.com</a:t>
            </a:r>
          </a:p>
        </p:txBody>
      </p:sp>
      <p:sp>
        <p:nvSpPr>
          <p:cNvPr id="16" name="Substituent text 15">
            <a:extLst>
              <a:ext uri="{FF2B5EF4-FFF2-40B4-BE49-F238E27FC236}">
                <a16:creationId xmlns:a16="http://schemas.microsoft.com/office/drawing/2014/main" id="{E3DBA798-3230-EAC8-FB28-6A39994AF2D7}"/>
              </a:ext>
            </a:extLst>
          </p:cNvPr>
          <p:cNvSpPr>
            <a:spLocks noGrp="1"/>
          </p:cNvSpPr>
          <p:nvPr>
            <p:ph type="body" idx="25"/>
          </p:nvPr>
        </p:nvSpPr>
        <p:spPr/>
        <p:txBody>
          <a:bodyPr/>
          <a:lstStyle/>
          <a:p>
            <a:r>
              <a:rPr lang="ro-RO" sz="1800" dirty="0"/>
              <a:t>https://slidesgo.com/technology</a:t>
            </a:r>
          </a:p>
        </p:txBody>
      </p:sp>
      <p:sp>
        <p:nvSpPr>
          <p:cNvPr id="19" name="Substituent text 18">
            <a:extLst>
              <a:ext uri="{FF2B5EF4-FFF2-40B4-BE49-F238E27FC236}">
                <a16:creationId xmlns:a16="http://schemas.microsoft.com/office/drawing/2014/main" id="{826DD270-7CFB-261C-3482-CF5D9B0C17E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037729" y="3842273"/>
            <a:ext cx="2382371" cy="392482"/>
          </a:xfrm>
        </p:spPr>
        <p:txBody>
          <a:bodyPr/>
          <a:lstStyle/>
          <a:p>
            <a:r>
              <a:rPr lang="ro-RO" sz="1600" dirty="0"/>
              <a:t>https://www.geeksforgeeks.org</a:t>
            </a:r>
          </a:p>
        </p:txBody>
      </p:sp>
    </p:spTree>
    <p:extLst>
      <p:ext uri="{BB962C8B-B14F-4D97-AF65-F5344CB8AC3E}">
        <p14:creationId xmlns:p14="http://schemas.microsoft.com/office/powerpoint/2010/main" val="25283912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5852D6-A72B-4156-AF23-4EF48A92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785479"/>
            <a:ext cx="7696200" cy="922389"/>
          </a:xfrm>
        </p:spPr>
        <p:txBody>
          <a:bodyPr/>
          <a:lstStyle/>
          <a:p>
            <a:r>
              <a:rPr lang="es-ES" dirty="0"/>
              <a:t>THANKS!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57C05E-251A-466A-9E8F-A46125157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94985" y="1798837"/>
            <a:ext cx="3354030" cy="1276204"/>
          </a:xfrm>
        </p:spPr>
        <p:txBody>
          <a:bodyPr/>
          <a:lstStyle/>
          <a:p>
            <a:r>
              <a:rPr lang="en-US" dirty="0" err="1"/>
              <a:t>Brezuic</a:t>
            </a:r>
            <a:r>
              <a:rPr lang="ro-RO" dirty="0"/>
              <a:t>ă Andreea-Alexandra</a:t>
            </a:r>
          </a:p>
          <a:p>
            <a:r>
              <a:rPr lang="ro-RO" dirty="0"/>
              <a:t>4LF511 Group</a:t>
            </a:r>
          </a:p>
          <a:p>
            <a:r>
              <a:rPr lang="ro-RO" dirty="0" err="1"/>
              <a:t>Freshman</a:t>
            </a:r>
            <a:r>
              <a:rPr lang="ro-RO" dirty="0"/>
              <a:t> </a:t>
            </a:r>
            <a:r>
              <a:rPr lang="ro-RO" dirty="0" err="1"/>
              <a:t>Year</a:t>
            </a:r>
            <a:endParaRPr lang="ro-RO" dirty="0"/>
          </a:p>
          <a:p>
            <a:r>
              <a:rPr lang="ro-RO" dirty="0"/>
              <a:t>The </a:t>
            </a:r>
            <a:r>
              <a:rPr lang="en-US" dirty="0"/>
              <a:t>26</a:t>
            </a:r>
            <a:r>
              <a:rPr lang="en-US" baseline="30000" dirty="0"/>
              <a:t>th</a:t>
            </a:r>
            <a:r>
              <a:rPr lang="ro-RO" dirty="0"/>
              <a:t> May 2022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6C743C4-AB70-445D-8021-AA015455517A}"/>
              </a:ext>
            </a:extLst>
          </p:cNvPr>
          <p:cNvSpPr/>
          <p:nvPr/>
        </p:nvSpPr>
        <p:spPr>
          <a:xfrm>
            <a:off x="2910922" y="3642161"/>
            <a:ext cx="632492" cy="632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0F5AF42-F211-4390-A805-811319DF5DEC}"/>
              </a:ext>
            </a:extLst>
          </p:cNvPr>
          <p:cNvSpPr/>
          <p:nvPr/>
        </p:nvSpPr>
        <p:spPr>
          <a:xfrm>
            <a:off x="3534111" y="3642161"/>
            <a:ext cx="632492" cy="632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hlinkClick r:id="rId2"/>
            <a:extLst>
              <a:ext uri="{FF2B5EF4-FFF2-40B4-BE49-F238E27FC236}">
                <a16:creationId xmlns:a16="http://schemas.microsoft.com/office/drawing/2014/main" id="{D999AB07-C18B-4D4E-801D-4229D3CD10B4}"/>
              </a:ext>
            </a:extLst>
          </p:cNvPr>
          <p:cNvSpPr/>
          <p:nvPr/>
        </p:nvSpPr>
        <p:spPr>
          <a:xfrm>
            <a:off x="4138423" y="3642161"/>
            <a:ext cx="632492" cy="632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7" name="Imagen 36" descr="Forma&#10;&#10;Descripción generada automáticamente">
            <a:extLst>
              <a:ext uri="{FF2B5EF4-FFF2-40B4-BE49-F238E27FC236}">
                <a16:creationId xmlns:a16="http://schemas.microsoft.com/office/drawing/2014/main" id="{6F41BBB2-2090-4F08-93A6-FCEBABDD6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69261" y="2054159"/>
            <a:ext cx="3322320" cy="880771"/>
          </a:xfrm>
          <a:prstGeom prst="rect">
            <a:avLst/>
          </a:prstGeom>
        </p:spPr>
      </p:pic>
      <p:pic>
        <p:nvPicPr>
          <p:cNvPr id="38" name="Imagen 37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51C28526-A802-4F99-8A35-9B3D06DD0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7141556" y="217334"/>
            <a:ext cx="1413641" cy="2201746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EBABDE5-B19B-4FF0-A771-73497BE8E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92" y="4512395"/>
            <a:ext cx="1002214" cy="80962"/>
          </a:xfrm>
          <a:prstGeom prst="rect">
            <a:avLst/>
          </a:prstGeom>
        </p:spPr>
      </p:pic>
      <p:sp>
        <p:nvSpPr>
          <p:cNvPr id="35" name="Rectángulo 29">
            <a:extLst>
              <a:ext uri="{FF2B5EF4-FFF2-40B4-BE49-F238E27FC236}">
                <a16:creationId xmlns:a16="http://schemas.microsoft.com/office/drawing/2014/main" id="{829F356B-4F79-656F-525A-FFE0AE3E9905}"/>
              </a:ext>
            </a:extLst>
          </p:cNvPr>
          <p:cNvSpPr/>
          <p:nvPr/>
        </p:nvSpPr>
        <p:spPr>
          <a:xfrm>
            <a:off x="4751573" y="3642160"/>
            <a:ext cx="632492" cy="632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29">
            <a:extLst>
              <a:ext uri="{FF2B5EF4-FFF2-40B4-BE49-F238E27FC236}">
                <a16:creationId xmlns:a16="http://schemas.microsoft.com/office/drawing/2014/main" id="{B1ADFE6A-EFC8-B099-9BEB-D0DDCB8234DE}"/>
              </a:ext>
            </a:extLst>
          </p:cNvPr>
          <p:cNvSpPr/>
          <p:nvPr/>
        </p:nvSpPr>
        <p:spPr>
          <a:xfrm>
            <a:off x="5384065" y="3642160"/>
            <a:ext cx="632492" cy="632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29">
            <a:extLst>
              <a:ext uri="{FF2B5EF4-FFF2-40B4-BE49-F238E27FC236}">
                <a16:creationId xmlns:a16="http://schemas.microsoft.com/office/drawing/2014/main" id="{88AF8B84-3E7A-5F78-818E-E4D7C41E92B7}"/>
              </a:ext>
            </a:extLst>
          </p:cNvPr>
          <p:cNvSpPr/>
          <p:nvPr/>
        </p:nvSpPr>
        <p:spPr>
          <a:xfrm>
            <a:off x="6008935" y="3642160"/>
            <a:ext cx="632492" cy="632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29">
            <a:extLst>
              <a:ext uri="{FF2B5EF4-FFF2-40B4-BE49-F238E27FC236}">
                <a16:creationId xmlns:a16="http://schemas.microsoft.com/office/drawing/2014/main" id="{55306C38-C7AF-E842-923C-E764BB8E301A}"/>
              </a:ext>
            </a:extLst>
          </p:cNvPr>
          <p:cNvSpPr/>
          <p:nvPr/>
        </p:nvSpPr>
        <p:spPr>
          <a:xfrm>
            <a:off x="6148198" y="3642160"/>
            <a:ext cx="632492" cy="632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29">
            <a:extLst>
              <a:ext uri="{FF2B5EF4-FFF2-40B4-BE49-F238E27FC236}">
                <a16:creationId xmlns:a16="http://schemas.microsoft.com/office/drawing/2014/main" id="{6003FC51-7747-DAB2-B05D-48F8DA576284}"/>
              </a:ext>
            </a:extLst>
          </p:cNvPr>
          <p:cNvSpPr/>
          <p:nvPr/>
        </p:nvSpPr>
        <p:spPr>
          <a:xfrm>
            <a:off x="2287869" y="3642160"/>
            <a:ext cx="632492" cy="632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42" name="Google Shape;7765;p14">
            <a:extLst>
              <a:ext uri="{FF2B5EF4-FFF2-40B4-BE49-F238E27FC236}">
                <a16:creationId xmlns:a16="http://schemas.microsoft.com/office/drawing/2014/main" id="{4E7A0BF3-9FB2-7EEB-6A6A-5DA3B468CD9D}"/>
              </a:ext>
            </a:extLst>
          </p:cNvPr>
          <p:cNvGrpSpPr/>
          <p:nvPr/>
        </p:nvGrpSpPr>
        <p:grpSpPr>
          <a:xfrm>
            <a:off x="4289335" y="3711470"/>
            <a:ext cx="462238" cy="486330"/>
            <a:chOff x="6272100" y="832575"/>
            <a:chExt cx="424650" cy="483125"/>
          </a:xfrm>
          <a:solidFill>
            <a:schemeClr val="accent2"/>
          </a:solidFill>
        </p:grpSpPr>
        <p:sp>
          <p:nvSpPr>
            <p:cNvPr id="43" name="Google Shape;7766;p14">
              <a:extLst>
                <a:ext uri="{FF2B5EF4-FFF2-40B4-BE49-F238E27FC236}">
                  <a16:creationId xmlns:a16="http://schemas.microsoft.com/office/drawing/2014/main" id="{FDB060A8-9C4C-4C0C-B8F4-A2EBFDC0EF9B}"/>
                </a:ext>
              </a:extLst>
            </p:cNvPr>
            <p:cNvSpPr/>
            <p:nvPr/>
          </p:nvSpPr>
          <p:spPr>
            <a:xfrm>
              <a:off x="6272100" y="83257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2265" y="6537"/>
                  </a:moveTo>
                  <a:lnTo>
                    <a:pt x="2265" y="8334"/>
                  </a:lnTo>
                  <a:lnTo>
                    <a:pt x="1366" y="7437"/>
                  </a:lnTo>
                  <a:lnTo>
                    <a:pt x="2265" y="6537"/>
                  </a:lnTo>
                  <a:close/>
                  <a:moveTo>
                    <a:pt x="14721" y="6537"/>
                  </a:moveTo>
                  <a:lnTo>
                    <a:pt x="15617" y="7437"/>
                  </a:lnTo>
                  <a:lnTo>
                    <a:pt x="14721" y="8334"/>
                  </a:lnTo>
                  <a:lnTo>
                    <a:pt x="14721" y="6537"/>
                  </a:lnTo>
                  <a:close/>
                  <a:moveTo>
                    <a:pt x="13588" y="1132"/>
                  </a:moveTo>
                  <a:lnTo>
                    <a:pt x="13588" y="9466"/>
                  </a:lnTo>
                  <a:lnTo>
                    <a:pt x="10521" y="12531"/>
                  </a:lnTo>
                  <a:lnTo>
                    <a:pt x="6462" y="12531"/>
                  </a:lnTo>
                  <a:lnTo>
                    <a:pt x="3398" y="9466"/>
                  </a:lnTo>
                  <a:lnTo>
                    <a:pt x="3398" y="1132"/>
                  </a:lnTo>
                  <a:close/>
                  <a:moveTo>
                    <a:pt x="1133" y="8802"/>
                  </a:moveTo>
                  <a:lnTo>
                    <a:pt x="5427" y="13099"/>
                  </a:lnTo>
                  <a:lnTo>
                    <a:pt x="1133" y="17392"/>
                  </a:lnTo>
                  <a:lnTo>
                    <a:pt x="1133" y="8802"/>
                  </a:lnTo>
                  <a:close/>
                  <a:moveTo>
                    <a:pt x="15853" y="8802"/>
                  </a:moveTo>
                  <a:lnTo>
                    <a:pt x="15853" y="17392"/>
                  </a:lnTo>
                  <a:lnTo>
                    <a:pt x="11556" y="13099"/>
                  </a:lnTo>
                  <a:lnTo>
                    <a:pt x="15853" y="8802"/>
                  </a:lnTo>
                  <a:close/>
                  <a:moveTo>
                    <a:pt x="10521" y="13663"/>
                  </a:moveTo>
                  <a:lnTo>
                    <a:pt x="15050" y="18192"/>
                  </a:lnTo>
                  <a:lnTo>
                    <a:pt x="1933" y="18192"/>
                  </a:lnTo>
                  <a:lnTo>
                    <a:pt x="6462" y="13663"/>
                  </a:lnTo>
                  <a:close/>
                  <a:moveTo>
                    <a:pt x="2830" y="0"/>
                  </a:moveTo>
                  <a:cubicBezTo>
                    <a:pt x="2516" y="0"/>
                    <a:pt x="2265" y="254"/>
                    <a:pt x="2265" y="568"/>
                  </a:cubicBezTo>
                  <a:lnTo>
                    <a:pt x="2265" y="4937"/>
                  </a:lnTo>
                  <a:lnTo>
                    <a:pt x="164" y="7036"/>
                  </a:lnTo>
                  <a:lnTo>
                    <a:pt x="161" y="7042"/>
                  </a:lnTo>
                  <a:cubicBezTo>
                    <a:pt x="152" y="7051"/>
                    <a:pt x="143" y="7063"/>
                    <a:pt x="134" y="7072"/>
                  </a:cubicBezTo>
                  <a:lnTo>
                    <a:pt x="125" y="7084"/>
                  </a:lnTo>
                  <a:cubicBezTo>
                    <a:pt x="112" y="7096"/>
                    <a:pt x="103" y="7108"/>
                    <a:pt x="94" y="7120"/>
                  </a:cubicBezTo>
                  <a:cubicBezTo>
                    <a:pt x="91" y="7126"/>
                    <a:pt x="88" y="7129"/>
                    <a:pt x="85" y="7132"/>
                  </a:cubicBezTo>
                  <a:cubicBezTo>
                    <a:pt x="85" y="7138"/>
                    <a:pt x="73" y="7153"/>
                    <a:pt x="70" y="7162"/>
                  </a:cubicBezTo>
                  <a:cubicBezTo>
                    <a:pt x="64" y="7171"/>
                    <a:pt x="61" y="7174"/>
                    <a:pt x="58" y="7180"/>
                  </a:cubicBezTo>
                  <a:cubicBezTo>
                    <a:pt x="55" y="7186"/>
                    <a:pt x="52" y="7199"/>
                    <a:pt x="46" y="7208"/>
                  </a:cubicBezTo>
                  <a:cubicBezTo>
                    <a:pt x="43" y="7217"/>
                    <a:pt x="40" y="7220"/>
                    <a:pt x="40" y="7226"/>
                  </a:cubicBezTo>
                  <a:cubicBezTo>
                    <a:pt x="34" y="7241"/>
                    <a:pt x="28" y="7256"/>
                    <a:pt x="25" y="7271"/>
                  </a:cubicBezTo>
                  <a:cubicBezTo>
                    <a:pt x="25" y="7274"/>
                    <a:pt x="22" y="7280"/>
                    <a:pt x="19" y="7283"/>
                  </a:cubicBezTo>
                  <a:cubicBezTo>
                    <a:pt x="16" y="7295"/>
                    <a:pt x="13" y="7307"/>
                    <a:pt x="13" y="7319"/>
                  </a:cubicBezTo>
                  <a:cubicBezTo>
                    <a:pt x="13" y="7325"/>
                    <a:pt x="10" y="7331"/>
                    <a:pt x="10" y="7334"/>
                  </a:cubicBezTo>
                  <a:cubicBezTo>
                    <a:pt x="7" y="7340"/>
                    <a:pt x="4" y="7359"/>
                    <a:pt x="4" y="7371"/>
                  </a:cubicBezTo>
                  <a:lnTo>
                    <a:pt x="4" y="7386"/>
                  </a:lnTo>
                  <a:cubicBezTo>
                    <a:pt x="4" y="7401"/>
                    <a:pt x="1" y="7416"/>
                    <a:pt x="1" y="7434"/>
                  </a:cubicBezTo>
                  <a:lnTo>
                    <a:pt x="1" y="17625"/>
                  </a:lnTo>
                  <a:cubicBezTo>
                    <a:pt x="1" y="18063"/>
                    <a:pt x="170" y="18482"/>
                    <a:pt x="475" y="18799"/>
                  </a:cubicBezTo>
                  <a:cubicBezTo>
                    <a:pt x="481" y="18808"/>
                    <a:pt x="490" y="18817"/>
                    <a:pt x="499" y="18826"/>
                  </a:cubicBezTo>
                  <a:cubicBezTo>
                    <a:pt x="508" y="18833"/>
                    <a:pt x="517" y="18842"/>
                    <a:pt x="526" y="18851"/>
                  </a:cubicBezTo>
                  <a:cubicBezTo>
                    <a:pt x="840" y="19156"/>
                    <a:pt x="1260" y="19325"/>
                    <a:pt x="1698" y="19325"/>
                  </a:cubicBezTo>
                  <a:lnTo>
                    <a:pt x="15285" y="19325"/>
                  </a:lnTo>
                  <a:cubicBezTo>
                    <a:pt x="15723" y="19325"/>
                    <a:pt x="16143" y="19156"/>
                    <a:pt x="16460" y="18854"/>
                  </a:cubicBezTo>
                  <a:cubicBezTo>
                    <a:pt x="16469" y="18845"/>
                    <a:pt x="16478" y="18836"/>
                    <a:pt x="16487" y="18826"/>
                  </a:cubicBezTo>
                  <a:cubicBezTo>
                    <a:pt x="16496" y="18817"/>
                    <a:pt x="16502" y="18808"/>
                    <a:pt x="16511" y="18799"/>
                  </a:cubicBezTo>
                  <a:cubicBezTo>
                    <a:pt x="16816" y="18485"/>
                    <a:pt x="16985" y="18063"/>
                    <a:pt x="16985" y="17628"/>
                  </a:cubicBezTo>
                  <a:lnTo>
                    <a:pt x="16985" y="7437"/>
                  </a:lnTo>
                  <a:cubicBezTo>
                    <a:pt x="16985" y="7419"/>
                    <a:pt x="16985" y="7404"/>
                    <a:pt x="16982" y="7389"/>
                  </a:cubicBezTo>
                  <a:lnTo>
                    <a:pt x="16982" y="7371"/>
                  </a:lnTo>
                  <a:cubicBezTo>
                    <a:pt x="16982" y="7362"/>
                    <a:pt x="16979" y="7350"/>
                    <a:pt x="16976" y="7337"/>
                  </a:cubicBezTo>
                  <a:cubicBezTo>
                    <a:pt x="16973" y="7328"/>
                    <a:pt x="16973" y="7325"/>
                    <a:pt x="16973" y="7319"/>
                  </a:cubicBezTo>
                  <a:cubicBezTo>
                    <a:pt x="16973" y="7316"/>
                    <a:pt x="16967" y="7298"/>
                    <a:pt x="16964" y="7286"/>
                  </a:cubicBezTo>
                  <a:cubicBezTo>
                    <a:pt x="16964" y="7283"/>
                    <a:pt x="16964" y="7277"/>
                    <a:pt x="16961" y="7271"/>
                  </a:cubicBezTo>
                  <a:cubicBezTo>
                    <a:pt x="16958" y="7256"/>
                    <a:pt x="16952" y="7244"/>
                    <a:pt x="16946" y="7229"/>
                  </a:cubicBezTo>
                  <a:cubicBezTo>
                    <a:pt x="16943" y="7223"/>
                    <a:pt x="16940" y="7217"/>
                    <a:pt x="16940" y="7211"/>
                  </a:cubicBezTo>
                  <a:cubicBezTo>
                    <a:pt x="16937" y="7205"/>
                    <a:pt x="16931" y="7193"/>
                    <a:pt x="16925" y="7183"/>
                  </a:cubicBezTo>
                  <a:cubicBezTo>
                    <a:pt x="16922" y="7174"/>
                    <a:pt x="16919" y="7171"/>
                    <a:pt x="16916" y="7165"/>
                  </a:cubicBezTo>
                  <a:cubicBezTo>
                    <a:pt x="16913" y="7159"/>
                    <a:pt x="16904" y="7144"/>
                    <a:pt x="16898" y="7135"/>
                  </a:cubicBezTo>
                  <a:lnTo>
                    <a:pt x="16892" y="7123"/>
                  </a:lnTo>
                  <a:cubicBezTo>
                    <a:pt x="16882" y="7108"/>
                    <a:pt x="16873" y="7096"/>
                    <a:pt x="16861" y="7084"/>
                  </a:cubicBezTo>
                  <a:lnTo>
                    <a:pt x="16852" y="7075"/>
                  </a:lnTo>
                  <a:cubicBezTo>
                    <a:pt x="16843" y="7063"/>
                    <a:pt x="16834" y="7054"/>
                    <a:pt x="16825" y="7045"/>
                  </a:cubicBezTo>
                  <a:lnTo>
                    <a:pt x="16819" y="7039"/>
                  </a:lnTo>
                  <a:lnTo>
                    <a:pt x="14721" y="4937"/>
                  </a:lnTo>
                  <a:lnTo>
                    <a:pt x="14721" y="568"/>
                  </a:lnTo>
                  <a:cubicBezTo>
                    <a:pt x="14721" y="254"/>
                    <a:pt x="14467" y="0"/>
                    <a:pt x="14153" y="0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7767;p14">
              <a:extLst>
                <a:ext uri="{FF2B5EF4-FFF2-40B4-BE49-F238E27FC236}">
                  <a16:creationId xmlns:a16="http://schemas.microsoft.com/office/drawing/2014/main" id="{C3BFBB2C-80D5-1F8E-6064-F31D308D0AAE}"/>
                </a:ext>
              </a:extLst>
            </p:cNvPr>
            <p:cNvSpPr/>
            <p:nvPr/>
          </p:nvSpPr>
          <p:spPr>
            <a:xfrm>
              <a:off x="6384200" y="889150"/>
              <a:ext cx="199300" cy="198200"/>
            </a:xfrm>
            <a:custGeom>
              <a:avLst/>
              <a:gdLst/>
              <a:ahLst/>
              <a:cxnLst/>
              <a:rect l="l" t="t" r="r" b="b"/>
              <a:pathLst>
                <a:path w="7972" h="7928" extrusionOk="0">
                  <a:moveTo>
                    <a:pt x="4005" y="3398"/>
                  </a:moveTo>
                  <a:cubicBezTo>
                    <a:pt x="4274" y="3398"/>
                    <a:pt x="4534" y="3588"/>
                    <a:pt x="4569" y="3900"/>
                  </a:cubicBezTo>
                  <a:cubicBezTo>
                    <a:pt x="4560" y="3951"/>
                    <a:pt x="4560" y="4003"/>
                    <a:pt x="4566" y="4057"/>
                  </a:cubicBezTo>
                  <a:cubicBezTo>
                    <a:pt x="4521" y="4329"/>
                    <a:pt x="4285" y="4531"/>
                    <a:pt x="4007" y="4531"/>
                  </a:cubicBezTo>
                  <a:cubicBezTo>
                    <a:pt x="3518" y="4531"/>
                    <a:pt x="3259" y="3954"/>
                    <a:pt x="3585" y="3589"/>
                  </a:cubicBezTo>
                  <a:cubicBezTo>
                    <a:pt x="3702" y="3458"/>
                    <a:pt x="3855" y="3398"/>
                    <a:pt x="4005" y="3398"/>
                  </a:cubicBezTo>
                  <a:close/>
                  <a:moveTo>
                    <a:pt x="4005" y="1"/>
                  </a:moveTo>
                  <a:cubicBezTo>
                    <a:pt x="3351" y="1"/>
                    <a:pt x="2696" y="163"/>
                    <a:pt x="2102" y="488"/>
                  </a:cubicBezTo>
                  <a:cubicBezTo>
                    <a:pt x="876" y="1161"/>
                    <a:pt x="94" y="2432"/>
                    <a:pt x="46" y="3830"/>
                  </a:cubicBezTo>
                  <a:cubicBezTo>
                    <a:pt x="1" y="5231"/>
                    <a:pt x="695" y="6551"/>
                    <a:pt x="1876" y="7303"/>
                  </a:cubicBezTo>
                  <a:cubicBezTo>
                    <a:pt x="2510" y="7713"/>
                    <a:pt x="3247" y="7928"/>
                    <a:pt x="4001" y="7928"/>
                  </a:cubicBezTo>
                  <a:cubicBezTo>
                    <a:pt x="4629" y="7925"/>
                    <a:pt x="5248" y="7783"/>
                    <a:pt x="5816" y="7517"/>
                  </a:cubicBezTo>
                  <a:cubicBezTo>
                    <a:pt x="6106" y="7390"/>
                    <a:pt x="6233" y="7049"/>
                    <a:pt x="6100" y="6762"/>
                  </a:cubicBezTo>
                  <a:cubicBezTo>
                    <a:pt x="6006" y="6555"/>
                    <a:pt x="5802" y="6435"/>
                    <a:pt x="5589" y="6435"/>
                  </a:cubicBezTo>
                  <a:cubicBezTo>
                    <a:pt x="5506" y="6435"/>
                    <a:pt x="5422" y="6453"/>
                    <a:pt x="5342" y="6491"/>
                  </a:cubicBezTo>
                  <a:cubicBezTo>
                    <a:pt x="4902" y="6692"/>
                    <a:pt x="4449" y="6792"/>
                    <a:pt x="4007" y="6792"/>
                  </a:cubicBezTo>
                  <a:cubicBezTo>
                    <a:pt x="3468" y="6792"/>
                    <a:pt x="2947" y="6644"/>
                    <a:pt x="2486" y="6349"/>
                  </a:cubicBezTo>
                  <a:cubicBezTo>
                    <a:pt x="1643" y="5811"/>
                    <a:pt x="1145" y="4869"/>
                    <a:pt x="1178" y="3870"/>
                  </a:cubicBezTo>
                  <a:cubicBezTo>
                    <a:pt x="1211" y="2870"/>
                    <a:pt x="1770" y="1961"/>
                    <a:pt x="2649" y="1481"/>
                  </a:cubicBezTo>
                  <a:cubicBezTo>
                    <a:pt x="3073" y="1247"/>
                    <a:pt x="3541" y="1131"/>
                    <a:pt x="4009" y="1131"/>
                  </a:cubicBezTo>
                  <a:cubicBezTo>
                    <a:pt x="4508" y="1131"/>
                    <a:pt x="5007" y="1263"/>
                    <a:pt x="5451" y="1527"/>
                  </a:cubicBezTo>
                  <a:cubicBezTo>
                    <a:pt x="6311" y="2037"/>
                    <a:pt x="6840" y="2964"/>
                    <a:pt x="6840" y="3966"/>
                  </a:cubicBezTo>
                  <a:cubicBezTo>
                    <a:pt x="6846" y="4277"/>
                    <a:pt x="6598" y="4537"/>
                    <a:pt x="6284" y="4543"/>
                  </a:cubicBezTo>
                  <a:cubicBezTo>
                    <a:pt x="6280" y="4543"/>
                    <a:pt x="6277" y="4543"/>
                    <a:pt x="6273" y="4543"/>
                  </a:cubicBezTo>
                  <a:cubicBezTo>
                    <a:pt x="5967" y="4543"/>
                    <a:pt x="5713" y="4298"/>
                    <a:pt x="5707" y="3990"/>
                  </a:cubicBezTo>
                  <a:lnTo>
                    <a:pt x="5707" y="3972"/>
                  </a:lnTo>
                  <a:lnTo>
                    <a:pt x="5707" y="3966"/>
                  </a:lnTo>
                  <a:cubicBezTo>
                    <a:pt x="5707" y="3163"/>
                    <a:pt x="5146" y="2469"/>
                    <a:pt x="4361" y="2300"/>
                  </a:cubicBezTo>
                  <a:cubicBezTo>
                    <a:pt x="4241" y="2274"/>
                    <a:pt x="4121" y="2261"/>
                    <a:pt x="4003" y="2261"/>
                  </a:cubicBezTo>
                  <a:cubicBezTo>
                    <a:pt x="3345" y="2261"/>
                    <a:pt x="2731" y="2647"/>
                    <a:pt x="2452" y="3269"/>
                  </a:cubicBezTo>
                  <a:cubicBezTo>
                    <a:pt x="2126" y="4000"/>
                    <a:pt x="2353" y="4863"/>
                    <a:pt x="3002" y="5337"/>
                  </a:cubicBezTo>
                  <a:cubicBezTo>
                    <a:pt x="3302" y="5555"/>
                    <a:pt x="3654" y="5663"/>
                    <a:pt x="4005" y="5663"/>
                  </a:cubicBezTo>
                  <a:cubicBezTo>
                    <a:pt x="4413" y="5663"/>
                    <a:pt x="4818" y="5517"/>
                    <a:pt x="5140" y="5228"/>
                  </a:cubicBezTo>
                  <a:cubicBezTo>
                    <a:pt x="5457" y="5513"/>
                    <a:pt x="5863" y="5662"/>
                    <a:pt x="6274" y="5662"/>
                  </a:cubicBezTo>
                  <a:cubicBezTo>
                    <a:pt x="6507" y="5662"/>
                    <a:pt x="6742" y="5614"/>
                    <a:pt x="6963" y="5515"/>
                  </a:cubicBezTo>
                  <a:cubicBezTo>
                    <a:pt x="7576" y="5241"/>
                    <a:pt x="7969" y="4634"/>
                    <a:pt x="7972" y="3966"/>
                  </a:cubicBezTo>
                  <a:cubicBezTo>
                    <a:pt x="7972" y="2565"/>
                    <a:pt x="7232" y="1267"/>
                    <a:pt x="6027" y="554"/>
                  </a:cubicBezTo>
                  <a:cubicBezTo>
                    <a:pt x="5405" y="186"/>
                    <a:pt x="4705" y="1"/>
                    <a:pt x="4005" y="1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C6C0A237-8081-C359-3382-D42F39ECBF13}"/>
              </a:ext>
            </a:extLst>
          </p:cNvPr>
          <p:cNvSpPr txBox="1">
            <a:spLocks/>
          </p:cNvSpPr>
          <p:nvPr/>
        </p:nvSpPr>
        <p:spPr>
          <a:xfrm>
            <a:off x="-29063" y="137967"/>
            <a:ext cx="3058014" cy="1208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University </a:t>
            </a:r>
            <a:r>
              <a:rPr lang="en-US" sz="1000" dirty="0" err="1"/>
              <a:t>Transilvania</a:t>
            </a:r>
            <a:endParaRPr lang="en-US" sz="1000" dirty="0"/>
          </a:p>
          <a:p>
            <a:r>
              <a:rPr lang="en-US" sz="1000" dirty="0"/>
              <a:t>Faculty of Electrical Engineering and Computer Science</a:t>
            </a:r>
          </a:p>
          <a:p>
            <a:r>
              <a:rPr lang="en-US" sz="1000" dirty="0"/>
              <a:t>Electrical Engineering and Computers</a:t>
            </a:r>
          </a:p>
        </p:txBody>
      </p:sp>
    </p:spTree>
    <p:extLst>
      <p:ext uri="{BB962C8B-B14F-4D97-AF65-F5344CB8AC3E}">
        <p14:creationId xmlns:p14="http://schemas.microsoft.com/office/powerpoint/2010/main" val="252083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  <p:bldP spid="28" grpId="0" animBg="1"/>
      <p:bldP spid="29" grpId="0" animBg="1"/>
      <p:bldP spid="30" grpId="0" animBg="1"/>
      <p:bldP spid="35" grpId="0" animBg="1"/>
      <p:bldP spid="36" grpId="0" animBg="1"/>
      <p:bldP spid="39" grpId="0" animBg="1"/>
      <p:bldP spid="40" grpId="0" animBg="1"/>
      <p:bldP spid="41" grpId="0" animBg="1"/>
      <p:bldP spid="4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443F47EA-23B5-448C-BC78-16A8D79D7AA3}"/>
              </a:ext>
            </a:extLst>
          </p:cNvPr>
          <p:cNvSpPr/>
          <p:nvPr/>
        </p:nvSpPr>
        <p:spPr>
          <a:xfrm>
            <a:off x="6145653" y="1729688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Imagen 31" descr="Forma, Círculo&#10;&#10;Descripción generada automáticamente">
            <a:extLst>
              <a:ext uri="{FF2B5EF4-FFF2-40B4-BE49-F238E27FC236}">
                <a16:creationId xmlns:a16="http://schemas.microsoft.com/office/drawing/2014/main" id="{8F4916C3-6887-448A-827C-A4C7E97429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2" r="-10696" b="46362"/>
          <a:stretch/>
        </p:blipFill>
        <p:spPr>
          <a:xfrm>
            <a:off x="0" y="2384638"/>
            <a:ext cx="3251964" cy="2758862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08488A1-18E7-453B-A8A3-66F36F211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2756" y="3404144"/>
            <a:ext cx="2847262" cy="942679"/>
          </a:xfrm>
        </p:spPr>
        <p:txBody>
          <a:bodyPr/>
          <a:lstStyle/>
          <a:p>
            <a:pPr fontAlgn="base"/>
            <a:r>
              <a:rPr lang="en-US" dirty="0"/>
              <a:t>Improved Efficiency by avoiding human errors.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7BBEF93-D50B-4E13-A351-80C17A44F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63980" y="3404144"/>
            <a:ext cx="2847266" cy="942679"/>
          </a:xfrm>
        </p:spPr>
        <p:txBody>
          <a:bodyPr/>
          <a:lstStyle/>
          <a:p>
            <a:pPr fontAlgn="base"/>
            <a:r>
              <a:rPr lang="ro-RO" dirty="0"/>
              <a:t>Time-</a:t>
            </a:r>
            <a:r>
              <a:rPr lang="ro-RO" dirty="0" err="1"/>
              <a:t>saving</a:t>
            </a:r>
            <a:r>
              <a:rPr lang="ro-RO" dirty="0"/>
              <a:t> Technology</a:t>
            </a:r>
            <a:r>
              <a:rPr lang="en-US" dirty="0"/>
              <a:t>.</a:t>
            </a:r>
            <a:endParaRPr lang="ro-RO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96BEEEB-216C-4BCD-83E5-7721A7D1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s-ES" dirty="0"/>
              <a:t>ADVANTAGES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35F0E29-6517-42E3-8EB1-B4A2DA9B21FB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9088" y="2900433"/>
            <a:ext cx="3434598" cy="392482"/>
          </a:xfrm>
        </p:spPr>
        <p:txBody>
          <a:bodyPr/>
          <a:lstStyle/>
          <a:p>
            <a:r>
              <a:rPr lang="es-ES" dirty="0"/>
              <a:t>EFFICIENCY.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D0B07A-C354-4D61-A3CD-09769E59B27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870314" y="2900433"/>
            <a:ext cx="3434600" cy="392482"/>
          </a:xfrm>
        </p:spPr>
        <p:txBody>
          <a:bodyPr/>
          <a:lstStyle/>
          <a:p>
            <a:r>
              <a:rPr lang="es-ES" dirty="0"/>
              <a:t>TIME.</a:t>
            </a:r>
            <a:endParaRPr lang="en-U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ED38F28-0737-4085-AD2D-2EA6C76F6384}"/>
              </a:ext>
            </a:extLst>
          </p:cNvPr>
          <p:cNvSpPr/>
          <p:nvPr/>
        </p:nvSpPr>
        <p:spPr>
          <a:xfrm>
            <a:off x="2114427" y="1729688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0D169D86-C1FA-40F5-8FA0-0851B2FE99E3}"/>
              </a:ext>
            </a:extLst>
          </p:cNvPr>
          <p:cNvGrpSpPr/>
          <p:nvPr/>
        </p:nvGrpSpPr>
        <p:grpSpPr>
          <a:xfrm>
            <a:off x="2367859" y="1983472"/>
            <a:ext cx="377055" cy="376351"/>
            <a:chOff x="3981238" y="2689459"/>
            <a:chExt cx="377055" cy="376351"/>
          </a:xfrm>
        </p:grpSpPr>
        <p:grpSp>
          <p:nvGrpSpPr>
            <p:cNvPr id="11" name="Gráfico 5">
              <a:extLst>
                <a:ext uri="{FF2B5EF4-FFF2-40B4-BE49-F238E27FC236}">
                  <a16:creationId xmlns:a16="http://schemas.microsoft.com/office/drawing/2014/main" id="{49B90824-8DF4-4A46-A3C3-7E567DA9660E}"/>
                </a:ext>
              </a:extLst>
            </p:cNvPr>
            <p:cNvGrpSpPr/>
            <p:nvPr/>
          </p:nvGrpSpPr>
          <p:grpSpPr>
            <a:xfrm>
              <a:off x="4069510" y="2689459"/>
              <a:ext cx="200501" cy="376351"/>
              <a:chOff x="4769264" y="2943459"/>
              <a:chExt cx="200501" cy="376351"/>
            </a:xfrm>
            <a:solidFill>
              <a:schemeClr val="bg1"/>
            </a:solidFill>
          </p:grpSpPr>
          <p:sp>
            <p:nvSpPr>
              <p:cNvPr id="24" name="Forma libre: forma 23">
                <a:extLst>
                  <a:ext uri="{FF2B5EF4-FFF2-40B4-BE49-F238E27FC236}">
                    <a16:creationId xmlns:a16="http://schemas.microsoft.com/office/drawing/2014/main" id="{CCA7CAFD-52D2-4530-960E-ECEEFAED7F55}"/>
                  </a:ext>
                </a:extLst>
              </p:cNvPr>
              <p:cNvSpPr/>
              <p:nvPr/>
            </p:nvSpPr>
            <p:spPr>
              <a:xfrm>
                <a:off x="4769264" y="3031738"/>
                <a:ext cx="200501" cy="288072"/>
              </a:xfrm>
              <a:custGeom>
                <a:avLst/>
                <a:gdLst>
                  <a:gd name="connsiteX0" fmla="*/ 100256 w 200501"/>
                  <a:gd name="connsiteY0" fmla="*/ 0 h 288072"/>
                  <a:gd name="connsiteX1" fmla="*/ 100054 w 200501"/>
                  <a:gd name="connsiteY1" fmla="*/ 0 h 288072"/>
                  <a:gd name="connsiteX2" fmla="*/ 0 w 200501"/>
                  <a:gd name="connsiteY2" fmla="*/ 100388 h 288072"/>
                  <a:gd name="connsiteX3" fmla="*/ 25292 w 200501"/>
                  <a:gd name="connsiteY3" fmla="*/ 166805 h 288072"/>
                  <a:gd name="connsiteX4" fmla="*/ 42128 w 200501"/>
                  <a:gd name="connsiteY4" fmla="*/ 210313 h 288072"/>
                  <a:gd name="connsiteX5" fmla="*/ 42128 w 200501"/>
                  <a:gd name="connsiteY5" fmla="*/ 288072 h 288072"/>
                  <a:gd name="connsiteX6" fmla="*/ 158377 w 200501"/>
                  <a:gd name="connsiteY6" fmla="*/ 288072 h 288072"/>
                  <a:gd name="connsiteX7" fmla="*/ 158377 w 200501"/>
                  <a:gd name="connsiteY7" fmla="*/ 210627 h 288072"/>
                  <a:gd name="connsiteX8" fmla="*/ 175324 w 200501"/>
                  <a:gd name="connsiteY8" fmla="*/ 166707 h 288072"/>
                  <a:gd name="connsiteX9" fmla="*/ 166686 w 200501"/>
                  <a:gd name="connsiteY9" fmla="*/ 25195 h 288072"/>
                  <a:gd name="connsiteX10" fmla="*/ 100256 w 200501"/>
                  <a:gd name="connsiteY10" fmla="*/ 21 h 288072"/>
                  <a:gd name="connsiteX11" fmla="*/ 64186 w 200501"/>
                  <a:gd name="connsiteY11" fmla="*/ 266050 h 288072"/>
                  <a:gd name="connsiteX12" fmla="*/ 64186 w 200501"/>
                  <a:gd name="connsiteY12" fmla="*/ 236533 h 288072"/>
                  <a:gd name="connsiteX13" fmla="*/ 136326 w 200501"/>
                  <a:gd name="connsiteY13" fmla="*/ 236533 h 288072"/>
                  <a:gd name="connsiteX14" fmla="*/ 136326 w 200501"/>
                  <a:gd name="connsiteY14" fmla="*/ 266050 h 288072"/>
                  <a:gd name="connsiteX15" fmla="*/ 100082 w 200501"/>
                  <a:gd name="connsiteY15" fmla="*/ 111494 h 288072"/>
                  <a:gd name="connsiteX16" fmla="*/ 89025 w 200501"/>
                  <a:gd name="connsiteY16" fmla="*/ 100451 h 288072"/>
                  <a:gd name="connsiteX17" fmla="*/ 100068 w 200501"/>
                  <a:gd name="connsiteY17" fmla="*/ 89394 h 288072"/>
                  <a:gd name="connsiteX18" fmla="*/ 111124 w 200501"/>
                  <a:gd name="connsiteY18" fmla="*/ 100437 h 288072"/>
                  <a:gd name="connsiteX19" fmla="*/ 111124 w 200501"/>
                  <a:gd name="connsiteY19" fmla="*/ 100444 h 288072"/>
                  <a:gd name="connsiteX20" fmla="*/ 100082 w 200501"/>
                  <a:gd name="connsiteY20" fmla="*/ 111494 h 288072"/>
                  <a:gd name="connsiteX21" fmla="*/ 158816 w 200501"/>
                  <a:gd name="connsiteY21" fmla="*/ 152088 h 288072"/>
                  <a:gd name="connsiteX22" fmla="*/ 136326 w 200501"/>
                  <a:gd name="connsiteY22" fmla="*/ 210648 h 288072"/>
                  <a:gd name="connsiteX23" fmla="*/ 136326 w 200501"/>
                  <a:gd name="connsiteY23" fmla="*/ 214461 h 288072"/>
                  <a:gd name="connsiteX24" fmla="*/ 111103 w 200501"/>
                  <a:gd name="connsiteY24" fmla="*/ 214461 h 288072"/>
                  <a:gd name="connsiteX25" fmla="*/ 111103 w 200501"/>
                  <a:gd name="connsiteY25" fmla="*/ 131620 h 288072"/>
                  <a:gd name="connsiteX26" fmla="*/ 131285 w 200501"/>
                  <a:gd name="connsiteY26" fmla="*/ 89387 h 288072"/>
                  <a:gd name="connsiteX27" fmla="*/ 89053 w 200501"/>
                  <a:gd name="connsiteY27" fmla="*/ 69198 h 288072"/>
                  <a:gd name="connsiteX28" fmla="*/ 68871 w 200501"/>
                  <a:gd name="connsiteY28" fmla="*/ 111438 h 288072"/>
                  <a:gd name="connsiteX29" fmla="*/ 89053 w 200501"/>
                  <a:gd name="connsiteY29" fmla="*/ 131620 h 288072"/>
                  <a:gd name="connsiteX30" fmla="*/ 89053 w 200501"/>
                  <a:gd name="connsiteY30" fmla="*/ 214461 h 288072"/>
                  <a:gd name="connsiteX31" fmla="*/ 64186 w 200501"/>
                  <a:gd name="connsiteY31" fmla="*/ 214461 h 288072"/>
                  <a:gd name="connsiteX32" fmla="*/ 64186 w 200501"/>
                  <a:gd name="connsiteY32" fmla="*/ 210327 h 288072"/>
                  <a:gd name="connsiteX33" fmla="*/ 41773 w 200501"/>
                  <a:gd name="connsiteY33" fmla="*/ 152172 h 288072"/>
                  <a:gd name="connsiteX34" fmla="*/ 48333 w 200501"/>
                  <a:gd name="connsiteY34" fmla="*/ 41780 h 288072"/>
                  <a:gd name="connsiteX35" fmla="*/ 158732 w 200501"/>
                  <a:gd name="connsiteY35" fmla="*/ 48340 h 288072"/>
                  <a:gd name="connsiteX36" fmla="*/ 158816 w 200501"/>
                  <a:gd name="connsiteY36" fmla="*/ 152074 h 28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00501" h="288072">
                    <a:moveTo>
                      <a:pt x="100256" y="0"/>
                    </a:moveTo>
                    <a:lnTo>
                      <a:pt x="100054" y="0"/>
                    </a:lnTo>
                    <a:cubicBezTo>
                      <a:pt x="44812" y="105"/>
                      <a:pt x="-70" y="45133"/>
                      <a:pt x="0" y="100388"/>
                    </a:cubicBezTo>
                    <a:cubicBezTo>
                      <a:pt x="28" y="124872"/>
                      <a:pt x="9028" y="148505"/>
                      <a:pt x="25292" y="166805"/>
                    </a:cubicBezTo>
                    <a:cubicBezTo>
                      <a:pt x="36049" y="178754"/>
                      <a:pt x="42037" y="194237"/>
                      <a:pt x="42128" y="210313"/>
                    </a:cubicBezTo>
                    <a:lnTo>
                      <a:pt x="42128" y="288072"/>
                    </a:lnTo>
                    <a:lnTo>
                      <a:pt x="158377" y="288072"/>
                    </a:lnTo>
                    <a:lnTo>
                      <a:pt x="158377" y="210627"/>
                    </a:lnTo>
                    <a:cubicBezTo>
                      <a:pt x="158467" y="194404"/>
                      <a:pt x="164497" y="178782"/>
                      <a:pt x="175324" y="166707"/>
                    </a:cubicBezTo>
                    <a:cubicBezTo>
                      <a:pt x="212014" y="125248"/>
                      <a:pt x="208152" y="61892"/>
                      <a:pt x="166686" y="25195"/>
                    </a:cubicBezTo>
                    <a:cubicBezTo>
                      <a:pt x="148359" y="8979"/>
                      <a:pt x="124732" y="21"/>
                      <a:pt x="100256" y="21"/>
                    </a:cubicBezTo>
                    <a:close/>
                    <a:moveTo>
                      <a:pt x="64186" y="266050"/>
                    </a:moveTo>
                    <a:lnTo>
                      <a:pt x="64186" y="236533"/>
                    </a:lnTo>
                    <a:lnTo>
                      <a:pt x="136326" y="236533"/>
                    </a:lnTo>
                    <a:lnTo>
                      <a:pt x="136326" y="266050"/>
                    </a:lnTo>
                    <a:close/>
                    <a:moveTo>
                      <a:pt x="100082" y="111494"/>
                    </a:moveTo>
                    <a:cubicBezTo>
                      <a:pt x="93982" y="111501"/>
                      <a:pt x="89032" y="106551"/>
                      <a:pt x="89025" y="100451"/>
                    </a:cubicBezTo>
                    <a:cubicBezTo>
                      <a:pt x="89018" y="94351"/>
                      <a:pt x="93968" y="89401"/>
                      <a:pt x="100068" y="89394"/>
                    </a:cubicBezTo>
                    <a:cubicBezTo>
                      <a:pt x="106168" y="89387"/>
                      <a:pt x="111117" y="94337"/>
                      <a:pt x="111124" y="100437"/>
                    </a:cubicBezTo>
                    <a:cubicBezTo>
                      <a:pt x="111124" y="100437"/>
                      <a:pt x="111124" y="100444"/>
                      <a:pt x="111124" y="100444"/>
                    </a:cubicBezTo>
                    <a:cubicBezTo>
                      <a:pt x="111117" y="106544"/>
                      <a:pt x="106182" y="111487"/>
                      <a:pt x="100082" y="111494"/>
                    </a:cubicBezTo>
                    <a:close/>
                    <a:moveTo>
                      <a:pt x="158816" y="152088"/>
                    </a:moveTo>
                    <a:cubicBezTo>
                      <a:pt x="144413" y="168199"/>
                      <a:pt x="136409" y="189036"/>
                      <a:pt x="136326" y="210648"/>
                    </a:cubicBezTo>
                    <a:lnTo>
                      <a:pt x="136326" y="214461"/>
                    </a:lnTo>
                    <a:lnTo>
                      <a:pt x="111103" y="214461"/>
                    </a:lnTo>
                    <a:lnTo>
                      <a:pt x="111103" y="131620"/>
                    </a:lnTo>
                    <a:cubicBezTo>
                      <a:pt x="128344" y="125534"/>
                      <a:pt x="137379" y="106621"/>
                      <a:pt x="131285" y="89387"/>
                    </a:cubicBezTo>
                    <a:cubicBezTo>
                      <a:pt x="125199" y="72147"/>
                      <a:pt x="106293" y="63112"/>
                      <a:pt x="89053" y="69198"/>
                    </a:cubicBezTo>
                    <a:cubicBezTo>
                      <a:pt x="71819" y="75291"/>
                      <a:pt x="62777" y="94197"/>
                      <a:pt x="68871" y="111438"/>
                    </a:cubicBezTo>
                    <a:cubicBezTo>
                      <a:pt x="72203" y="120870"/>
                      <a:pt x="79620" y="128288"/>
                      <a:pt x="89053" y="131620"/>
                    </a:cubicBezTo>
                    <a:lnTo>
                      <a:pt x="89053" y="214461"/>
                    </a:lnTo>
                    <a:lnTo>
                      <a:pt x="64186" y="214461"/>
                    </a:lnTo>
                    <a:lnTo>
                      <a:pt x="64186" y="210327"/>
                    </a:lnTo>
                    <a:cubicBezTo>
                      <a:pt x="64095" y="188848"/>
                      <a:pt x="56120" y="168157"/>
                      <a:pt x="41773" y="152172"/>
                    </a:cubicBezTo>
                    <a:cubicBezTo>
                      <a:pt x="13099" y="119873"/>
                      <a:pt x="16041" y="70453"/>
                      <a:pt x="48333" y="41780"/>
                    </a:cubicBezTo>
                    <a:cubicBezTo>
                      <a:pt x="80631" y="13106"/>
                      <a:pt x="130059" y="16041"/>
                      <a:pt x="158732" y="48340"/>
                    </a:cubicBezTo>
                    <a:cubicBezTo>
                      <a:pt x="184986" y="77919"/>
                      <a:pt x="185028" y="122453"/>
                      <a:pt x="158816" y="152074"/>
                    </a:cubicBezTo>
                    <a:close/>
                  </a:path>
                </a:pathLst>
              </a:custGeom>
              <a:grpFill/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5" name="Forma libre: forma 24">
                <a:extLst>
                  <a:ext uri="{FF2B5EF4-FFF2-40B4-BE49-F238E27FC236}">
                    <a16:creationId xmlns:a16="http://schemas.microsoft.com/office/drawing/2014/main" id="{6D3B23BB-3FE7-4DD8-BFBC-B922B8234C10}"/>
                  </a:ext>
                </a:extLst>
              </p:cNvPr>
              <p:cNvSpPr/>
              <p:nvPr/>
            </p:nvSpPr>
            <p:spPr>
              <a:xfrm>
                <a:off x="4858317" y="2943459"/>
                <a:ext cx="22050" cy="58845"/>
              </a:xfrm>
              <a:custGeom>
                <a:avLst/>
                <a:gdLst>
                  <a:gd name="connsiteX0" fmla="*/ 0 w 22050"/>
                  <a:gd name="connsiteY0" fmla="*/ 0 h 58845"/>
                  <a:gd name="connsiteX1" fmla="*/ 22051 w 22050"/>
                  <a:gd name="connsiteY1" fmla="*/ 0 h 58845"/>
                  <a:gd name="connsiteX2" fmla="*/ 22051 w 22050"/>
                  <a:gd name="connsiteY2" fmla="*/ 58846 h 58845"/>
                  <a:gd name="connsiteX3" fmla="*/ 0 w 22050"/>
                  <a:gd name="connsiteY3" fmla="*/ 58846 h 58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50" h="58845">
                    <a:moveTo>
                      <a:pt x="0" y="0"/>
                    </a:moveTo>
                    <a:lnTo>
                      <a:pt x="22051" y="0"/>
                    </a:lnTo>
                    <a:lnTo>
                      <a:pt x="22051" y="58846"/>
                    </a:lnTo>
                    <a:lnTo>
                      <a:pt x="0" y="58846"/>
                    </a:lnTo>
                    <a:close/>
                  </a:path>
                </a:pathLst>
              </a:custGeom>
              <a:grpFill/>
              <a:ln w="6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4431229C-06FD-483F-837C-DBC627FDE90F}"/>
                </a:ext>
              </a:extLst>
            </p:cNvPr>
            <p:cNvSpPr/>
            <p:nvPr/>
          </p:nvSpPr>
          <p:spPr>
            <a:xfrm>
              <a:off x="4065802" y="2709286"/>
              <a:ext cx="48520" cy="61982"/>
            </a:xfrm>
            <a:custGeom>
              <a:avLst/>
              <a:gdLst>
                <a:gd name="connsiteX0" fmla="*/ 19094 w 48520"/>
                <a:gd name="connsiteY0" fmla="*/ 0 h 61982"/>
                <a:gd name="connsiteX1" fmla="*/ 48521 w 48520"/>
                <a:gd name="connsiteY1" fmla="*/ 50961 h 61982"/>
                <a:gd name="connsiteX2" fmla="*/ 29419 w 48520"/>
                <a:gd name="connsiteY2" fmla="*/ 61983 h 61982"/>
                <a:gd name="connsiteX3" fmla="*/ 0 w 48520"/>
                <a:gd name="connsiteY3" fmla="*/ 11029 h 6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20" h="61982">
                  <a:moveTo>
                    <a:pt x="19094" y="0"/>
                  </a:moveTo>
                  <a:lnTo>
                    <a:pt x="48521" y="50961"/>
                  </a:lnTo>
                  <a:lnTo>
                    <a:pt x="29419" y="61983"/>
                  </a:lnTo>
                  <a:lnTo>
                    <a:pt x="0" y="11029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E6454F3A-4D8A-4886-BCAF-F98DD8F6783E}"/>
                </a:ext>
              </a:extLst>
            </p:cNvPr>
            <p:cNvSpPr/>
            <p:nvPr/>
          </p:nvSpPr>
          <p:spPr>
            <a:xfrm>
              <a:off x="4000891" y="2774322"/>
              <a:ext cx="61982" cy="48514"/>
            </a:xfrm>
            <a:custGeom>
              <a:avLst/>
              <a:gdLst>
                <a:gd name="connsiteX0" fmla="*/ 11029 w 61982"/>
                <a:gd name="connsiteY0" fmla="*/ 0 h 48514"/>
                <a:gd name="connsiteX1" fmla="*/ 61983 w 61982"/>
                <a:gd name="connsiteY1" fmla="*/ 29419 h 48514"/>
                <a:gd name="connsiteX2" fmla="*/ 50961 w 61982"/>
                <a:gd name="connsiteY2" fmla="*/ 48514 h 48514"/>
                <a:gd name="connsiteX3" fmla="*/ 0 w 61982"/>
                <a:gd name="connsiteY3" fmla="*/ 19095 h 4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82" h="48514">
                  <a:moveTo>
                    <a:pt x="11029" y="0"/>
                  </a:moveTo>
                  <a:lnTo>
                    <a:pt x="61983" y="29419"/>
                  </a:lnTo>
                  <a:lnTo>
                    <a:pt x="50961" y="48514"/>
                  </a:lnTo>
                  <a:lnTo>
                    <a:pt x="0" y="19095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21211BC4-1AAF-4802-81E2-59372686F3CA}"/>
                </a:ext>
              </a:extLst>
            </p:cNvPr>
            <p:cNvSpPr/>
            <p:nvPr/>
          </p:nvSpPr>
          <p:spPr>
            <a:xfrm>
              <a:off x="3981238" y="2867132"/>
              <a:ext cx="58845" cy="22050"/>
            </a:xfrm>
            <a:custGeom>
              <a:avLst/>
              <a:gdLst>
                <a:gd name="connsiteX0" fmla="*/ 0 w 58845"/>
                <a:gd name="connsiteY0" fmla="*/ 0 h 22050"/>
                <a:gd name="connsiteX1" fmla="*/ 58846 w 58845"/>
                <a:gd name="connsiteY1" fmla="*/ 0 h 22050"/>
                <a:gd name="connsiteX2" fmla="*/ 58846 w 58845"/>
                <a:gd name="connsiteY2" fmla="*/ 22051 h 22050"/>
                <a:gd name="connsiteX3" fmla="*/ 0 w 58845"/>
                <a:gd name="connsiteY3" fmla="*/ 22051 h 2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45" h="22050">
                  <a:moveTo>
                    <a:pt x="0" y="0"/>
                  </a:moveTo>
                  <a:lnTo>
                    <a:pt x="58846" y="0"/>
                  </a:lnTo>
                  <a:lnTo>
                    <a:pt x="58846" y="22051"/>
                  </a:lnTo>
                  <a:lnTo>
                    <a:pt x="0" y="22051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id="{6BA451CB-4DC1-4F62-A968-9BD8A94B9A02}"/>
                </a:ext>
              </a:extLst>
            </p:cNvPr>
            <p:cNvSpPr/>
            <p:nvPr/>
          </p:nvSpPr>
          <p:spPr>
            <a:xfrm>
              <a:off x="4001065" y="2933430"/>
              <a:ext cx="61982" cy="48521"/>
            </a:xfrm>
            <a:custGeom>
              <a:avLst/>
              <a:gdLst>
                <a:gd name="connsiteX0" fmla="*/ 11022 w 61982"/>
                <a:gd name="connsiteY0" fmla="*/ 48521 h 48521"/>
                <a:gd name="connsiteX1" fmla="*/ 0 w 61982"/>
                <a:gd name="connsiteY1" fmla="*/ 29419 h 48521"/>
                <a:gd name="connsiteX2" fmla="*/ 50954 w 61982"/>
                <a:gd name="connsiteY2" fmla="*/ 0 h 48521"/>
                <a:gd name="connsiteX3" fmla="*/ 61983 w 61982"/>
                <a:gd name="connsiteY3" fmla="*/ 19102 h 4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82" h="48521">
                  <a:moveTo>
                    <a:pt x="11022" y="48521"/>
                  </a:moveTo>
                  <a:lnTo>
                    <a:pt x="0" y="29419"/>
                  </a:lnTo>
                  <a:lnTo>
                    <a:pt x="50954" y="0"/>
                  </a:lnTo>
                  <a:lnTo>
                    <a:pt x="61983" y="1910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DA9DA3D2-166E-4216-A27D-24590B201109}"/>
                </a:ext>
              </a:extLst>
            </p:cNvPr>
            <p:cNvSpPr/>
            <p:nvPr/>
          </p:nvSpPr>
          <p:spPr>
            <a:xfrm>
              <a:off x="4276659" y="2933137"/>
              <a:ext cx="61982" cy="48514"/>
            </a:xfrm>
            <a:custGeom>
              <a:avLst/>
              <a:gdLst>
                <a:gd name="connsiteX0" fmla="*/ 50961 w 61982"/>
                <a:gd name="connsiteY0" fmla="*/ 48514 h 48514"/>
                <a:gd name="connsiteX1" fmla="*/ 0 w 61982"/>
                <a:gd name="connsiteY1" fmla="*/ 19095 h 48514"/>
                <a:gd name="connsiteX2" fmla="*/ 11029 w 61982"/>
                <a:gd name="connsiteY2" fmla="*/ 0 h 48514"/>
                <a:gd name="connsiteX3" fmla="*/ 61982 w 61982"/>
                <a:gd name="connsiteY3" fmla="*/ 29419 h 4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82" h="48514">
                  <a:moveTo>
                    <a:pt x="50961" y="48514"/>
                  </a:moveTo>
                  <a:lnTo>
                    <a:pt x="0" y="19095"/>
                  </a:lnTo>
                  <a:lnTo>
                    <a:pt x="11029" y="0"/>
                  </a:lnTo>
                  <a:lnTo>
                    <a:pt x="61982" y="29419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60281AD4-DDB3-4622-BE65-48D4DCCD94DD}"/>
                </a:ext>
              </a:extLst>
            </p:cNvPr>
            <p:cNvSpPr/>
            <p:nvPr/>
          </p:nvSpPr>
          <p:spPr>
            <a:xfrm>
              <a:off x="4299448" y="2866784"/>
              <a:ext cx="58845" cy="22050"/>
            </a:xfrm>
            <a:custGeom>
              <a:avLst/>
              <a:gdLst>
                <a:gd name="connsiteX0" fmla="*/ 0 w 58845"/>
                <a:gd name="connsiteY0" fmla="*/ 0 h 22050"/>
                <a:gd name="connsiteX1" fmla="*/ 58846 w 58845"/>
                <a:gd name="connsiteY1" fmla="*/ 0 h 22050"/>
                <a:gd name="connsiteX2" fmla="*/ 58846 w 58845"/>
                <a:gd name="connsiteY2" fmla="*/ 22051 h 22050"/>
                <a:gd name="connsiteX3" fmla="*/ 0 w 58845"/>
                <a:gd name="connsiteY3" fmla="*/ 22051 h 2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45" h="22050">
                  <a:moveTo>
                    <a:pt x="0" y="0"/>
                  </a:moveTo>
                  <a:lnTo>
                    <a:pt x="58846" y="0"/>
                  </a:lnTo>
                  <a:lnTo>
                    <a:pt x="58846" y="22051"/>
                  </a:lnTo>
                  <a:lnTo>
                    <a:pt x="0" y="22051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98B2C6BF-1008-45CE-B8A1-D92E441B51B8}"/>
                </a:ext>
              </a:extLst>
            </p:cNvPr>
            <p:cNvSpPr/>
            <p:nvPr/>
          </p:nvSpPr>
          <p:spPr>
            <a:xfrm>
              <a:off x="4276477" y="2773994"/>
              <a:ext cx="61982" cy="48521"/>
            </a:xfrm>
            <a:custGeom>
              <a:avLst/>
              <a:gdLst>
                <a:gd name="connsiteX0" fmla="*/ 50961 w 61982"/>
                <a:gd name="connsiteY0" fmla="*/ 0 h 48521"/>
                <a:gd name="connsiteX1" fmla="*/ 61983 w 61982"/>
                <a:gd name="connsiteY1" fmla="*/ 19095 h 48521"/>
                <a:gd name="connsiteX2" fmla="*/ 11022 w 61982"/>
                <a:gd name="connsiteY2" fmla="*/ 48521 h 48521"/>
                <a:gd name="connsiteX3" fmla="*/ 0 w 61982"/>
                <a:gd name="connsiteY3" fmla="*/ 29419 h 4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982" h="48521">
                  <a:moveTo>
                    <a:pt x="50961" y="0"/>
                  </a:moveTo>
                  <a:lnTo>
                    <a:pt x="61983" y="19095"/>
                  </a:lnTo>
                  <a:lnTo>
                    <a:pt x="11022" y="48521"/>
                  </a:lnTo>
                  <a:lnTo>
                    <a:pt x="0" y="29419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37822E42-B579-40E7-BB42-EA35304FE5D3}"/>
                </a:ext>
              </a:extLst>
            </p:cNvPr>
            <p:cNvSpPr/>
            <p:nvPr/>
          </p:nvSpPr>
          <p:spPr>
            <a:xfrm>
              <a:off x="4224910" y="2709090"/>
              <a:ext cx="48520" cy="62010"/>
            </a:xfrm>
            <a:custGeom>
              <a:avLst/>
              <a:gdLst>
                <a:gd name="connsiteX0" fmla="*/ 19094 w 48520"/>
                <a:gd name="connsiteY0" fmla="*/ 62011 h 62010"/>
                <a:gd name="connsiteX1" fmla="*/ 0 w 48520"/>
                <a:gd name="connsiteY1" fmla="*/ 50961 h 62010"/>
                <a:gd name="connsiteX2" fmla="*/ 29426 w 48520"/>
                <a:gd name="connsiteY2" fmla="*/ 0 h 62010"/>
                <a:gd name="connsiteX3" fmla="*/ 48521 w 48520"/>
                <a:gd name="connsiteY3" fmla="*/ 11022 h 6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520" h="62010">
                  <a:moveTo>
                    <a:pt x="19094" y="62011"/>
                  </a:moveTo>
                  <a:lnTo>
                    <a:pt x="0" y="50961"/>
                  </a:lnTo>
                  <a:lnTo>
                    <a:pt x="29426" y="0"/>
                  </a:lnTo>
                  <a:lnTo>
                    <a:pt x="48521" y="1102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710F3825-1831-45A1-BD71-FFD31196E4A0}"/>
              </a:ext>
            </a:extLst>
          </p:cNvPr>
          <p:cNvGrpSpPr/>
          <p:nvPr/>
        </p:nvGrpSpPr>
        <p:grpSpPr>
          <a:xfrm>
            <a:off x="6399270" y="1990772"/>
            <a:ext cx="377055" cy="377069"/>
            <a:chOff x="4795568" y="3290812"/>
            <a:chExt cx="377055" cy="377069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82A2D6AF-950F-4F11-9745-DFD022459706}"/>
                </a:ext>
              </a:extLst>
            </p:cNvPr>
            <p:cNvSpPr/>
            <p:nvPr/>
          </p:nvSpPr>
          <p:spPr>
            <a:xfrm>
              <a:off x="4839752" y="3334997"/>
              <a:ext cx="236951" cy="236943"/>
            </a:xfrm>
            <a:custGeom>
              <a:avLst/>
              <a:gdLst>
                <a:gd name="connsiteX0" fmla="*/ 118472 w 236951"/>
                <a:gd name="connsiteY0" fmla="*/ 0 h 236943"/>
                <a:gd name="connsiteX1" fmla="*/ 0 w 236951"/>
                <a:gd name="connsiteY1" fmla="*/ 118472 h 236943"/>
                <a:gd name="connsiteX2" fmla="*/ 118472 w 236951"/>
                <a:gd name="connsiteY2" fmla="*/ 236944 h 236943"/>
                <a:gd name="connsiteX3" fmla="*/ 236951 w 236951"/>
                <a:gd name="connsiteY3" fmla="*/ 118472 h 236943"/>
                <a:gd name="connsiteX4" fmla="*/ 118479 w 236951"/>
                <a:gd name="connsiteY4" fmla="*/ 0 h 236943"/>
                <a:gd name="connsiteX5" fmla="*/ 118472 w 236951"/>
                <a:gd name="connsiteY5" fmla="*/ 214852 h 236943"/>
                <a:gd name="connsiteX6" fmla="*/ 22086 w 236951"/>
                <a:gd name="connsiteY6" fmla="*/ 118472 h 236943"/>
                <a:gd name="connsiteX7" fmla="*/ 118472 w 236951"/>
                <a:gd name="connsiteY7" fmla="*/ 22085 h 236943"/>
                <a:gd name="connsiteX8" fmla="*/ 214852 w 236951"/>
                <a:gd name="connsiteY8" fmla="*/ 118472 h 236943"/>
                <a:gd name="connsiteX9" fmla="*/ 118472 w 236951"/>
                <a:gd name="connsiteY9" fmla="*/ 214852 h 23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951" h="236943">
                  <a:moveTo>
                    <a:pt x="118472" y="0"/>
                  </a:moveTo>
                  <a:cubicBezTo>
                    <a:pt x="53143" y="0"/>
                    <a:pt x="0" y="53143"/>
                    <a:pt x="0" y="118472"/>
                  </a:cubicBezTo>
                  <a:cubicBezTo>
                    <a:pt x="0" y="183801"/>
                    <a:pt x="53143" y="236944"/>
                    <a:pt x="118472" y="236944"/>
                  </a:cubicBezTo>
                  <a:cubicBezTo>
                    <a:pt x="183801" y="236944"/>
                    <a:pt x="236951" y="183801"/>
                    <a:pt x="236951" y="118472"/>
                  </a:cubicBezTo>
                  <a:cubicBezTo>
                    <a:pt x="236951" y="53143"/>
                    <a:pt x="183801" y="0"/>
                    <a:pt x="118479" y="0"/>
                  </a:cubicBezTo>
                  <a:close/>
                  <a:moveTo>
                    <a:pt x="118472" y="214852"/>
                  </a:moveTo>
                  <a:cubicBezTo>
                    <a:pt x="65322" y="214852"/>
                    <a:pt x="22086" y="171629"/>
                    <a:pt x="22086" y="118472"/>
                  </a:cubicBezTo>
                  <a:cubicBezTo>
                    <a:pt x="22086" y="65315"/>
                    <a:pt x="65308" y="22085"/>
                    <a:pt x="118472" y="22085"/>
                  </a:cubicBezTo>
                  <a:cubicBezTo>
                    <a:pt x="171636" y="22085"/>
                    <a:pt x="214852" y="65308"/>
                    <a:pt x="214852" y="118472"/>
                  </a:cubicBezTo>
                  <a:cubicBezTo>
                    <a:pt x="214852" y="171636"/>
                    <a:pt x="171629" y="214852"/>
                    <a:pt x="118472" y="214852"/>
                  </a:cubicBez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A2455124-3A97-43E1-9B94-1B8692DBEE72}"/>
                </a:ext>
              </a:extLst>
            </p:cNvPr>
            <p:cNvSpPr/>
            <p:nvPr/>
          </p:nvSpPr>
          <p:spPr>
            <a:xfrm>
              <a:off x="4795568" y="3290812"/>
              <a:ext cx="377055" cy="377069"/>
            </a:xfrm>
            <a:custGeom>
              <a:avLst/>
              <a:gdLst>
                <a:gd name="connsiteX0" fmla="*/ 377055 w 377055"/>
                <a:gd name="connsiteY0" fmla="*/ 324958 h 377069"/>
                <a:gd name="connsiteX1" fmla="*/ 300690 w 377055"/>
                <a:gd name="connsiteY1" fmla="*/ 248593 h 377069"/>
                <a:gd name="connsiteX2" fmla="*/ 325306 w 377055"/>
                <a:gd name="connsiteY2" fmla="*/ 162657 h 377069"/>
                <a:gd name="connsiteX3" fmla="*/ 162657 w 377055"/>
                <a:gd name="connsiteY3" fmla="*/ 0 h 377069"/>
                <a:gd name="connsiteX4" fmla="*/ 0 w 377055"/>
                <a:gd name="connsiteY4" fmla="*/ 162657 h 377069"/>
                <a:gd name="connsiteX5" fmla="*/ 162657 w 377055"/>
                <a:gd name="connsiteY5" fmla="*/ 325328 h 377069"/>
                <a:gd name="connsiteX6" fmla="*/ 248593 w 377055"/>
                <a:gd name="connsiteY6" fmla="*/ 300705 h 377069"/>
                <a:gd name="connsiteX7" fmla="*/ 324958 w 377055"/>
                <a:gd name="connsiteY7" fmla="*/ 377069 h 377069"/>
                <a:gd name="connsiteX8" fmla="*/ 22092 w 377055"/>
                <a:gd name="connsiteY8" fmla="*/ 162657 h 377069"/>
                <a:gd name="connsiteX9" fmla="*/ 162657 w 377055"/>
                <a:gd name="connsiteY9" fmla="*/ 22092 h 377069"/>
                <a:gd name="connsiteX10" fmla="*/ 303214 w 377055"/>
                <a:gd name="connsiteY10" fmla="*/ 162657 h 377069"/>
                <a:gd name="connsiteX11" fmla="*/ 162657 w 377055"/>
                <a:gd name="connsiteY11" fmla="*/ 303221 h 377069"/>
                <a:gd name="connsiteX12" fmla="*/ 22092 w 377055"/>
                <a:gd name="connsiteY12" fmla="*/ 162657 h 377069"/>
                <a:gd name="connsiteX13" fmla="*/ 287570 w 377055"/>
                <a:gd name="connsiteY13" fmla="*/ 266712 h 377069"/>
                <a:gd name="connsiteX14" fmla="*/ 345816 w 377055"/>
                <a:gd name="connsiteY14" fmla="*/ 324958 h 377069"/>
                <a:gd name="connsiteX15" fmla="*/ 324958 w 377055"/>
                <a:gd name="connsiteY15" fmla="*/ 345817 h 377069"/>
                <a:gd name="connsiteX16" fmla="*/ 266712 w 377055"/>
                <a:gd name="connsiteY16" fmla="*/ 287570 h 377069"/>
                <a:gd name="connsiteX17" fmla="*/ 287570 w 377055"/>
                <a:gd name="connsiteY17" fmla="*/ 266712 h 37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7055" h="377069">
                  <a:moveTo>
                    <a:pt x="377055" y="324958"/>
                  </a:moveTo>
                  <a:lnTo>
                    <a:pt x="300690" y="248593"/>
                  </a:lnTo>
                  <a:cubicBezTo>
                    <a:pt x="316808" y="222834"/>
                    <a:pt x="325341" y="193045"/>
                    <a:pt x="325306" y="162657"/>
                  </a:cubicBezTo>
                  <a:cubicBezTo>
                    <a:pt x="325306" y="72970"/>
                    <a:pt x="252344" y="0"/>
                    <a:pt x="162657" y="0"/>
                  </a:cubicBezTo>
                  <a:cubicBezTo>
                    <a:pt x="72970" y="0"/>
                    <a:pt x="0" y="72963"/>
                    <a:pt x="0" y="162657"/>
                  </a:cubicBezTo>
                  <a:cubicBezTo>
                    <a:pt x="0" y="252351"/>
                    <a:pt x="72970" y="325328"/>
                    <a:pt x="162657" y="325328"/>
                  </a:cubicBezTo>
                  <a:cubicBezTo>
                    <a:pt x="193045" y="325362"/>
                    <a:pt x="222834" y="316829"/>
                    <a:pt x="248593" y="300705"/>
                  </a:cubicBezTo>
                  <a:lnTo>
                    <a:pt x="324958" y="377069"/>
                  </a:lnTo>
                  <a:close/>
                  <a:moveTo>
                    <a:pt x="22092" y="162657"/>
                  </a:moveTo>
                  <a:cubicBezTo>
                    <a:pt x="22092" y="85149"/>
                    <a:pt x="85149" y="22092"/>
                    <a:pt x="162657" y="22092"/>
                  </a:cubicBezTo>
                  <a:cubicBezTo>
                    <a:pt x="240165" y="22092"/>
                    <a:pt x="303214" y="85149"/>
                    <a:pt x="303214" y="162657"/>
                  </a:cubicBezTo>
                  <a:cubicBezTo>
                    <a:pt x="303214" y="240165"/>
                    <a:pt x="240165" y="303221"/>
                    <a:pt x="162657" y="303221"/>
                  </a:cubicBezTo>
                  <a:cubicBezTo>
                    <a:pt x="85149" y="303221"/>
                    <a:pt x="22092" y="240165"/>
                    <a:pt x="22092" y="162657"/>
                  </a:cubicBezTo>
                  <a:close/>
                  <a:moveTo>
                    <a:pt x="287570" y="266712"/>
                  </a:moveTo>
                  <a:lnTo>
                    <a:pt x="345816" y="324958"/>
                  </a:lnTo>
                  <a:lnTo>
                    <a:pt x="324958" y="345817"/>
                  </a:lnTo>
                  <a:lnTo>
                    <a:pt x="266712" y="287570"/>
                  </a:lnTo>
                  <a:cubicBezTo>
                    <a:pt x="274276" y="281254"/>
                    <a:pt x="281254" y="274276"/>
                    <a:pt x="287570" y="266712"/>
                  </a:cubicBez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C4CB7513-04F9-4C0F-8260-CCC2813EA234}"/>
                </a:ext>
              </a:extLst>
            </p:cNvPr>
            <p:cNvSpPr/>
            <p:nvPr/>
          </p:nvSpPr>
          <p:spPr>
            <a:xfrm>
              <a:off x="4894569" y="3410971"/>
              <a:ext cx="127304" cy="92830"/>
            </a:xfrm>
            <a:custGeom>
              <a:avLst/>
              <a:gdLst>
                <a:gd name="connsiteX0" fmla="*/ 50096 w 127304"/>
                <a:gd name="connsiteY0" fmla="*/ 61557 h 92830"/>
                <a:gd name="connsiteX1" fmla="*/ 15623 w 127304"/>
                <a:gd name="connsiteY1" fmla="*/ 27077 h 92830"/>
                <a:gd name="connsiteX2" fmla="*/ 0 w 127304"/>
                <a:gd name="connsiteY2" fmla="*/ 42735 h 92830"/>
                <a:gd name="connsiteX3" fmla="*/ 50096 w 127304"/>
                <a:gd name="connsiteY3" fmla="*/ 92831 h 92830"/>
                <a:gd name="connsiteX4" fmla="*/ 127305 w 127304"/>
                <a:gd name="connsiteY4" fmla="*/ 15623 h 92830"/>
                <a:gd name="connsiteX5" fmla="*/ 111689 w 127304"/>
                <a:gd name="connsiteY5" fmla="*/ 0 h 9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304" h="92830">
                  <a:moveTo>
                    <a:pt x="50096" y="61557"/>
                  </a:moveTo>
                  <a:lnTo>
                    <a:pt x="15623" y="27077"/>
                  </a:lnTo>
                  <a:lnTo>
                    <a:pt x="0" y="42735"/>
                  </a:lnTo>
                  <a:lnTo>
                    <a:pt x="50096" y="92831"/>
                  </a:lnTo>
                  <a:lnTo>
                    <a:pt x="127305" y="15623"/>
                  </a:lnTo>
                  <a:lnTo>
                    <a:pt x="111689" y="0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pic>
        <p:nvPicPr>
          <p:cNvPr id="30" name="Imagen 2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8D1701B-BD2D-4FF9-B3BD-002AF35B5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8067618" y="-548423"/>
            <a:ext cx="1413641" cy="2201746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011A9CA-CD81-4776-811B-3E8700EAB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548266"/>
            <a:ext cx="845820" cy="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320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/>
      <p:bldP spid="13" grpId="0" build="p"/>
      <p:bldP spid="8" grpId="0"/>
      <p:bldP spid="14" grpId="0" build="p"/>
      <p:bldP spid="15" grpId="0" build="p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s-ES" dirty="0"/>
              <a:t>1.3 </a:t>
            </a:r>
            <a:r>
              <a:rPr lang="es-ES" dirty="0" err="1"/>
              <a:t>Description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requirements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7925" y="3375245"/>
            <a:ext cx="2444540" cy="591377"/>
          </a:xfrm>
        </p:spPr>
        <p:txBody>
          <a:bodyPr/>
          <a:lstStyle/>
          <a:p>
            <a:r>
              <a:rPr lang="en-US" dirty="0"/>
              <a:t>9 Classes.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177" y="3375245"/>
            <a:ext cx="2444540" cy="591377"/>
          </a:xfrm>
        </p:spPr>
        <p:txBody>
          <a:bodyPr/>
          <a:lstStyle/>
          <a:p>
            <a:r>
              <a:rPr lang="en-US" dirty="0"/>
              <a:t>20 Functions.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7029" y="2915611"/>
            <a:ext cx="2266333" cy="392482"/>
          </a:xfrm>
        </p:spPr>
        <p:txBody>
          <a:bodyPr/>
          <a:lstStyle/>
          <a:p>
            <a:r>
              <a:rPr lang="es-ES" dirty="0"/>
              <a:t>CLASSES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49281" y="2913933"/>
            <a:ext cx="2266333" cy="392482"/>
          </a:xfrm>
        </p:spPr>
        <p:txBody>
          <a:bodyPr/>
          <a:lstStyle/>
          <a:p>
            <a:r>
              <a:rPr lang="es-ES" dirty="0"/>
              <a:t>FUNCTIONS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5902429" y="3375245"/>
            <a:ext cx="2444540" cy="591377"/>
          </a:xfrm>
        </p:spPr>
        <p:txBody>
          <a:bodyPr/>
          <a:lstStyle/>
          <a:p>
            <a:r>
              <a:rPr lang="en-US" dirty="0"/>
              <a:t>Over 2800 lines of code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91533" y="2909783"/>
            <a:ext cx="2266333" cy="392482"/>
          </a:xfrm>
        </p:spPr>
        <p:txBody>
          <a:bodyPr/>
          <a:lstStyle/>
          <a:p>
            <a:r>
              <a:rPr lang="es-ES" dirty="0"/>
              <a:t>LINES OF CODE</a:t>
            </a:r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082AD20-6E2C-4BFD-90A2-CB082EB90141}"/>
              </a:ext>
            </a:extLst>
          </p:cNvPr>
          <p:cNvSpPr/>
          <p:nvPr/>
        </p:nvSpPr>
        <p:spPr>
          <a:xfrm>
            <a:off x="1598235" y="1791382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AD6E839-67DE-4B27-B1FF-6422C5169203}"/>
              </a:ext>
            </a:extLst>
          </p:cNvPr>
          <p:cNvSpPr/>
          <p:nvPr/>
        </p:nvSpPr>
        <p:spPr>
          <a:xfrm>
            <a:off x="4130040" y="1791382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2D3DEA8-E3DE-42D5-94DC-28B174FC9A1E}"/>
              </a:ext>
            </a:extLst>
          </p:cNvPr>
          <p:cNvSpPr/>
          <p:nvPr/>
        </p:nvSpPr>
        <p:spPr>
          <a:xfrm>
            <a:off x="6661845" y="1791382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ECD62688-DA11-441B-B773-8E127F09B2FF}"/>
              </a:ext>
            </a:extLst>
          </p:cNvPr>
          <p:cNvGrpSpPr/>
          <p:nvPr/>
        </p:nvGrpSpPr>
        <p:grpSpPr>
          <a:xfrm>
            <a:off x="1851667" y="2044818"/>
            <a:ext cx="377055" cy="377048"/>
            <a:chOff x="1538236" y="3892542"/>
            <a:chExt cx="377055" cy="377048"/>
          </a:xfrm>
        </p:grpSpPr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DD6D670B-AA89-4A3D-B7A9-5906E7DF592C}"/>
                </a:ext>
              </a:extLst>
            </p:cNvPr>
            <p:cNvSpPr/>
            <p:nvPr/>
          </p:nvSpPr>
          <p:spPr>
            <a:xfrm>
              <a:off x="1627254" y="3981573"/>
              <a:ext cx="198998" cy="198984"/>
            </a:xfrm>
            <a:custGeom>
              <a:avLst/>
              <a:gdLst>
                <a:gd name="connsiteX0" fmla="*/ 198999 w 198998"/>
                <a:gd name="connsiteY0" fmla="*/ 198985 h 198984"/>
                <a:gd name="connsiteX1" fmla="*/ 0 w 198998"/>
                <a:gd name="connsiteY1" fmla="*/ 198985 h 198984"/>
                <a:gd name="connsiteX2" fmla="*/ 0 w 198998"/>
                <a:gd name="connsiteY2" fmla="*/ 0 h 198984"/>
                <a:gd name="connsiteX3" fmla="*/ 198985 w 198998"/>
                <a:gd name="connsiteY3" fmla="*/ 0 h 198984"/>
                <a:gd name="connsiteX4" fmla="*/ 22106 w 198998"/>
                <a:gd name="connsiteY4" fmla="*/ 176893 h 198984"/>
                <a:gd name="connsiteX5" fmla="*/ 176906 w 198998"/>
                <a:gd name="connsiteY5" fmla="*/ 176893 h 198984"/>
                <a:gd name="connsiteX6" fmla="*/ 176906 w 198998"/>
                <a:gd name="connsiteY6" fmla="*/ 22092 h 198984"/>
                <a:gd name="connsiteX7" fmla="*/ 22106 w 198998"/>
                <a:gd name="connsiteY7" fmla="*/ 22092 h 19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998" h="198984">
                  <a:moveTo>
                    <a:pt x="198999" y="198985"/>
                  </a:moveTo>
                  <a:lnTo>
                    <a:pt x="0" y="198985"/>
                  </a:lnTo>
                  <a:lnTo>
                    <a:pt x="0" y="0"/>
                  </a:lnTo>
                  <a:lnTo>
                    <a:pt x="198985" y="0"/>
                  </a:lnTo>
                  <a:close/>
                  <a:moveTo>
                    <a:pt x="22106" y="176893"/>
                  </a:moveTo>
                  <a:lnTo>
                    <a:pt x="176906" y="176893"/>
                  </a:lnTo>
                  <a:lnTo>
                    <a:pt x="176906" y="22092"/>
                  </a:lnTo>
                  <a:lnTo>
                    <a:pt x="22106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1B0C6D8E-10FD-42B6-BB35-B25A770CC030}"/>
                </a:ext>
              </a:extLst>
            </p:cNvPr>
            <p:cNvSpPr/>
            <p:nvPr/>
          </p:nvSpPr>
          <p:spPr>
            <a:xfrm>
              <a:off x="1671453" y="4025758"/>
              <a:ext cx="110615" cy="110615"/>
            </a:xfrm>
            <a:custGeom>
              <a:avLst/>
              <a:gdLst>
                <a:gd name="connsiteX0" fmla="*/ 110615 w 110615"/>
                <a:gd name="connsiteY0" fmla="*/ 110616 h 110615"/>
                <a:gd name="connsiteX1" fmla="*/ 0 w 110615"/>
                <a:gd name="connsiteY1" fmla="*/ 110616 h 110615"/>
                <a:gd name="connsiteX2" fmla="*/ 0 w 110615"/>
                <a:gd name="connsiteY2" fmla="*/ 0 h 110615"/>
                <a:gd name="connsiteX3" fmla="*/ 110615 w 110615"/>
                <a:gd name="connsiteY3" fmla="*/ 0 h 110615"/>
                <a:gd name="connsiteX4" fmla="*/ 22079 w 110615"/>
                <a:gd name="connsiteY4" fmla="*/ 88523 h 110615"/>
                <a:gd name="connsiteX5" fmla="*/ 88502 w 110615"/>
                <a:gd name="connsiteY5" fmla="*/ 88523 h 110615"/>
                <a:gd name="connsiteX6" fmla="*/ 88502 w 110615"/>
                <a:gd name="connsiteY6" fmla="*/ 22099 h 110615"/>
                <a:gd name="connsiteX7" fmla="*/ 22099 w 110615"/>
                <a:gd name="connsiteY7" fmla="*/ 22099 h 1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615" h="110615">
                  <a:moveTo>
                    <a:pt x="110615" y="110616"/>
                  </a:moveTo>
                  <a:lnTo>
                    <a:pt x="0" y="110616"/>
                  </a:lnTo>
                  <a:lnTo>
                    <a:pt x="0" y="0"/>
                  </a:lnTo>
                  <a:lnTo>
                    <a:pt x="110615" y="0"/>
                  </a:lnTo>
                  <a:close/>
                  <a:moveTo>
                    <a:pt x="22079" y="88523"/>
                  </a:moveTo>
                  <a:lnTo>
                    <a:pt x="88502" y="88523"/>
                  </a:lnTo>
                  <a:lnTo>
                    <a:pt x="88502" y="22099"/>
                  </a:lnTo>
                  <a:lnTo>
                    <a:pt x="22099" y="22099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CB84D468-F6E9-453A-B79C-8D4D334A61F6}"/>
                </a:ext>
              </a:extLst>
            </p:cNvPr>
            <p:cNvSpPr/>
            <p:nvPr/>
          </p:nvSpPr>
          <p:spPr>
            <a:xfrm>
              <a:off x="1538236" y="3892542"/>
              <a:ext cx="377055" cy="377048"/>
            </a:xfrm>
            <a:custGeom>
              <a:avLst/>
              <a:gdLst>
                <a:gd name="connsiteX0" fmla="*/ 377055 w 377055"/>
                <a:gd name="connsiteY0" fmla="*/ 377048 h 377048"/>
                <a:gd name="connsiteX1" fmla="*/ 0 w 377055"/>
                <a:gd name="connsiteY1" fmla="*/ 377048 h 377048"/>
                <a:gd name="connsiteX2" fmla="*/ 0 w 377055"/>
                <a:gd name="connsiteY2" fmla="*/ 0 h 377048"/>
                <a:gd name="connsiteX3" fmla="*/ 377055 w 377055"/>
                <a:gd name="connsiteY3" fmla="*/ 0 h 377048"/>
                <a:gd name="connsiteX4" fmla="*/ 22092 w 377055"/>
                <a:gd name="connsiteY4" fmla="*/ 354956 h 377048"/>
                <a:gd name="connsiteX5" fmla="*/ 354956 w 377055"/>
                <a:gd name="connsiteY5" fmla="*/ 354956 h 377048"/>
                <a:gd name="connsiteX6" fmla="*/ 354956 w 377055"/>
                <a:gd name="connsiteY6" fmla="*/ 22092 h 377048"/>
                <a:gd name="connsiteX7" fmla="*/ 22092 w 377055"/>
                <a:gd name="connsiteY7" fmla="*/ 22092 h 37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7055" h="377048">
                  <a:moveTo>
                    <a:pt x="377055" y="377048"/>
                  </a:moveTo>
                  <a:lnTo>
                    <a:pt x="0" y="377048"/>
                  </a:lnTo>
                  <a:lnTo>
                    <a:pt x="0" y="0"/>
                  </a:lnTo>
                  <a:lnTo>
                    <a:pt x="377055" y="0"/>
                  </a:lnTo>
                  <a:close/>
                  <a:moveTo>
                    <a:pt x="22092" y="354956"/>
                  </a:moveTo>
                  <a:lnTo>
                    <a:pt x="354956" y="354956"/>
                  </a:lnTo>
                  <a:lnTo>
                    <a:pt x="354956" y="22092"/>
                  </a:lnTo>
                  <a:lnTo>
                    <a:pt x="22092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AC3B6451-9D8B-4FD3-BAB4-75EDB14A9627}"/>
                </a:ext>
              </a:extLst>
            </p:cNvPr>
            <p:cNvSpPr/>
            <p:nvPr/>
          </p:nvSpPr>
          <p:spPr>
            <a:xfrm>
              <a:off x="1583041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571AF86C-CADE-459E-80C2-911C046A2FC9}"/>
                </a:ext>
              </a:extLst>
            </p:cNvPr>
            <p:cNvSpPr/>
            <p:nvPr/>
          </p:nvSpPr>
          <p:spPr>
            <a:xfrm>
              <a:off x="1627268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F4F1FB5D-9E32-4CC5-AF85-5A3C1C354BB2}"/>
                </a:ext>
              </a:extLst>
            </p:cNvPr>
            <p:cNvSpPr/>
            <p:nvPr/>
          </p:nvSpPr>
          <p:spPr>
            <a:xfrm>
              <a:off x="1671488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221EC595-2EC3-4166-AF0A-F8ECE96394B4}"/>
                </a:ext>
              </a:extLst>
            </p:cNvPr>
            <p:cNvSpPr/>
            <p:nvPr/>
          </p:nvSpPr>
          <p:spPr>
            <a:xfrm>
              <a:off x="1715714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747BB8A9-2266-46E4-BB74-42D794D97AA6}"/>
                </a:ext>
              </a:extLst>
            </p:cNvPr>
            <p:cNvSpPr/>
            <p:nvPr/>
          </p:nvSpPr>
          <p:spPr>
            <a:xfrm>
              <a:off x="1759941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299E4E1F-649D-4D3B-B85E-6A30A2AE6E8F}"/>
                </a:ext>
              </a:extLst>
            </p:cNvPr>
            <p:cNvSpPr/>
            <p:nvPr/>
          </p:nvSpPr>
          <p:spPr>
            <a:xfrm>
              <a:off x="1804160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E6F4A592-516A-448C-A486-D032265B8736}"/>
                </a:ext>
              </a:extLst>
            </p:cNvPr>
            <p:cNvSpPr/>
            <p:nvPr/>
          </p:nvSpPr>
          <p:spPr>
            <a:xfrm>
              <a:off x="1848387" y="3937340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5D637C49-2705-46B9-95C7-D1322161C310}"/>
                </a:ext>
              </a:extLst>
            </p:cNvPr>
            <p:cNvSpPr/>
            <p:nvPr/>
          </p:nvSpPr>
          <p:spPr>
            <a:xfrm>
              <a:off x="1583041" y="3981566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5672241A-5925-4C8F-A5C9-0491FBB54748}"/>
                </a:ext>
              </a:extLst>
            </p:cNvPr>
            <p:cNvSpPr/>
            <p:nvPr/>
          </p:nvSpPr>
          <p:spPr>
            <a:xfrm>
              <a:off x="1848387" y="3981566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40F9D63F-9F28-4A35-B1DD-DB05FB4361F4}"/>
                </a:ext>
              </a:extLst>
            </p:cNvPr>
            <p:cNvSpPr/>
            <p:nvPr/>
          </p:nvSpPr>
          <p:spPr>
            <a:xfrm>
              <a:off x="1583041" y="4025786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5951580B-3074-4683-8B53-B35C2CC02058}"/>
                </a:ext>
              </a:extLst>
            </p:cNvPr>
            <p:cNvSpPr/>
            <p:nvPr/>
          </p:nvSpPr>
          <p:spPr>
            <a:xfrm>
              <a:off x="1848387" y="4025786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B3F5B6DF-DC07-4A6B-B850-F37E25DE3CF6}"/>
                </a:ext>
              </a:extLst>
            </p:cNvPr>
            <p:cNvSpPr/>
            <p:nvPr/>
          </p:nvSpPr>
          <p:spPr>
            <a:xfrm>
              <a:off x="1583041" y="4070013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48750FE0-A5E0-43EC-B18D-124F4932B6EC}"/>
                </a:ext>
              </a:extLst>
            </p:cNvPr>
            <p:cNvSpPr/>
            <p:nvPr/>
          </p:nvSpPr>
          <p:spPr>
            <a:xfrm>
              <a:off x="1848387" y="4070013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id="{D774468C-8E6B-46DB-8FEC-1617B0A604E0}"/>
                </a:ext>
              </a:extLst>
            </p:cNvPr>
            <p:cNvSpPr/>
            <p:nvPr/>
          </p:nvSpPr>
          <p:spPr>
            <a:xfrm>
              <a:off x="1583041" y="4114232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03210FEC-410D-44CC-A9DE-E5C215BBF59B}"/>
                </a:ext>
              </a:extLst>
            </p:cNvPr>
            <p:cNvSpPr/>
            <p:nvPr/>
          </p:nvSpPr>
          <p:spPr>
            <a:xfrm>
              <a:off x="1848387" y="4114232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C1FA1749-47D3-41B2-BA2C-2FA610F77A87}"/>
                </a:ext>
              </a:extLst>
            </p:cNvPr>
            <p:cNvSpPr/>
            <p:nvPr/>
          </p:nvSpPr>
          <p:spPr>
            <a:xfrm>
              <a:off x="1583041" y="4158459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00025070-61A6-4880-AA58-45DD2DEB9C42}"/>
                </a:ext>
              </a:extLst>
            </p:cNvPr>
            <p:cNvSpPr/>
            <p:nvPr/>
          </p:nvSpPr>
          <p:spPr>
            <a:xfrm>
              <a:off x="1848387" y="4158459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3 h 22113"/>
                <a:gd name="connsiteX3" fmla="*/ 0 w 22092"/>
                <a:gd name="connsiteY3" fmla="*/ 22113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3"/>
                  </a:lnTo>
                  <a:lnTo>
                    <a:pt x="0" y="22113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id="{99D9EE8B-4D23-4BC3-BB89-AD15F6993FE2}"/>
                </a:ext>
              </a:extLst>
            </p:cNvPr>
            <p:cNvSpPr/>
            <p:nvPr/>
          </p:nvSpPr>
          <p:spPr>
            <a:xfrm>
              <a:off x="1583041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id="{E5D1276A-8E0C-49F3-96EA-A0D4EE701F8D}"/>
                </a:ext>
              </a:extLst>
            </p:cNvPr>
            <p:cNvSpPr/>
            <p:nvPr/>
          </p:nvSpPr>
          <p:spPr>
            <a:xfrm>
              <a:off x="1627268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3" name="Forma libre: forma 42">
              <a:extLst>
                <a:ext uri="{FF2B5EF4-FFF2-40B4-BE49-F238E27FC236}">
                  <a16:creationId xmlns:a16="http://schemas.microsoft.com/office/drawing/2014/main" id="{EFA77D72-344B-45AB-82F3-33B05F909D31}"/>
                </a:ext>
              </a:extLst>
            </p:cNvPr>
            <p:cNvSpPr/>
            <p:nvPr/>
          </p:nvSpPr>
          <p:spPr>
            <a:xfrm>
              <a:off x="1671488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0AA34FD4-DFF3-43D9-8C85-930807EB8FFC}"/>
                </a:ext>
              </a:extLst>
            </p:cNvPr>
            <p:cNvSpPr/>
            <p:nvPr/>
          </p:nvSpPr>
          <p:spPr>
            <a:xfrm>
              <a:off x="1715714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5" name="Forma libre: forma 44">
              <a:extLst>
                <a:ext uri="{FF2B5EF4-FFF2-40B4-BE49-F238E27FC236}">
                  <a16:creationId xmlns:a16="http://schemas.microsoft.com/office/drawing/2014/main" id="{1992D898-B2D6-4315-B967-40CBDDF58547}"/>
                </a:ext>
              </a:extLst>
            </p:cNvPr>
            <p:cNvSpPr/>
            <p:nvPr/>
          </p:nvSpPr>
          <p:spPr>
            <a:xfrm>
              <a:off x="1759941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C971D9F4-54E3-4E8D-B2AE-31B5F8A56D4C}"/>
                </a:ext>
              </a:extLst>
            </p:cNvPr>
            <p:cNvSpPr/>
            <p:nvPr/>
          </p:nvSpPr>
          <p:spPr>
            <a:xfrm>
              <a:off x="1804160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9556CE38-2E9D-408A-A80D-D60DE35DC740}"/>
                </a:ext>
              </a:extLst>
            </p:cNvPr>
            <p:cNvSpPr/>
            <p:nvPr/>
          </p:nvSpPr>
          <p:spPr>
            <a:xfrm>
              <a:off x="1848387" y="4202678"/>
              <a:ext cx="22092" cy="22113"/>
            </a:xfrm>
            <a:custGeom>
              <a:avLst/>
              <a:gdLst>
                <a:gd name="connsiteX0" fmla="*/ 0 w 22092"/>
                <a:gd name="connsiteY0" fmla="*/ 0 h 22113"/>
                <a:gd name="connsiteX1" fmla="*/ 22092 w 22092"/>
                <a:gd name="connsiteY1" fmla="*/ 0 h 22113"/>
                <a:gd name="connsiteX2" fmla="*/ 22092 w 22092"/>
                <a:gd name="connsiteY2" fmla="*/ 22114 h 22113"/>
                <a:gd name="connsiteX3" fmla="*/ 0 w 22092"/>
                <a:gd name="connsiteY3" fmla="*/ 22114 h 2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22113">
                  <a:moveTo>
                    <a:pt x="0" y="0"/>
                  </a:moveTo>
                  <a:lnTo>
                    <a:pt x="22092" y="0"/>
                  </a:lnTo>
                  <a:lnTo>
                    <a:pt x="22092" y="22114"/>
                  </a:lnTo>
                  <a:lnTo>
                    <a:pt x="0" y="22114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id="{D0FB59F8-C59F-4D5C-98B2-B2B621383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1772" y="280775"/>
            <a:ext cx="3322320" cy="88077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2F37EC7-98BD-4D18-BA4C-930F6A295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39" y="4591050"/>
            <a:ext cx="845820" cy="68328"/>
          </a:xfrm>
          <a:prstGeom prst="rect">
            <a:avLst/>
          </a:prstGeom>
        </p:spPr>
      </p:pic>
      <p:grpSp>
        <p:nvGrpSpPr>
          <p:cNvPr id="50" name="Grupo 315">
            <a:extLst>
              <a:ext uri="{FF2B5EF4-FFF2-40B4-BE49-F238E27FC236}">
                <a16:creationId xmlns:a16="http://schemas.microsoft.com/office/drawing/2014/main" id="{CBEF0043-9801-D239-A38D-363E4E795A3A}"/>
              </a:ext>
            </a:extLst>
          </p:cNvPr>
          <p:cNvGrpSpPr/>
          <p:nvPr/>
        </p:nvGrpSpPr>
        <p:grpSpPr>
          <a:xfrm>
            <a:off x="6936182" y="2055878"/>
            <a:ext cx="377034" cy="377034"/>
            <a:chOff x="4795582" y="2689110"/>
            <a:chExt cx="377034" cy="377034"/>
          </a:xfrm>
        </p:grpSpPr>
        <p:sp>
          <p:nvSpPr>
            <p:cNvPr id="51" name="Forma libre: forma 95">
              <a:extLst>
                <a:ext uri="{FF2B5EF4-FFF2-40B4-BE49-F238E27FC236}">
                  <a16:creationId xmlns:a16="http://schemas.microsoft.com/office/drawing/2014/main" id="{B0F7F491-0136-B98C-56DB-0FB90D08E9DA}"/>
                </a:ext>
              </a:extLst>
            </p:cNvPr>
            <p:cNvSpPr/>
            <p:nvPr/>
          </p:nvSpPr>
          <p:spPr>
            <a:xfrm>
              <a:off x="4795582" y="2689110"/>
              <a:ext cx="377034" cy="377034"/>
            </a:xfrm>
            <a:custGeom>
              <a:avLst/>
              <a:gdLst>
                <a:gd name="connsiteX0" fmla="*/ 234922 w 377034"/>
                <a:gd name="connsiteY0" fmla="*/ 377034 h 377034"/>
                <a:gd name="connsiteX1" fmla="*/ 142105 w 377034"/>
                <a:gd name="connsiteY1" fmla="*/ 377034 h 377034"/>
                <a:gd name="connsiteX2" fmla="*/ 142105 w 377034"/>
                <a:gd name="connsiteY2" fmla="*/ 347057 h 377034"/>
                <a:gd name="connsiteX3" fmla="*/ 109263 w 377034"/>
                <a:gd name="connsiteY3" fmla="*/ 333407 h 377034"/>
                <a:gd name="connsiteX4" fmla="*/ 88014 w 377034"/>
                <a:gd name="connsiteY4" fmla="*/ 354635 h 377034"/>
                <a:gd name="connsiteX5" fmla="*/ 22385 w 377034"/>
                <a:gd name="connsiteY5" fmla="*/ 288999 h 377034"/>
                <a:gd name="connsiteX6" fmla="*/ 43627 w 377034"/>
                <a:gd name="connsiteY6" fmla="*/ 267758 h 377034"/>
                <a:gd name="connsiteX7" fmla="*/ 29977 w 377034"/>
                <a:gd name="connsiteY7" fmla="*/ 234915 h 377034"/>
                <a:gd name="connsiteX8" fmla="*/ 0 w 377034"/>
                <a:gd name="connsiteY8" fmla="*/ 234915 h 377034"/>
                <a:gd name="connsiteX9" fmla="*/ 0 w 377034"/>
                <a:gd name="connsiteY9" fmla="*/ 142098 h 377034"/>
                <a:gd name="connsiteX10" fmla="*/ 29977 w 377034"/>
                <a:gd name="connsiteY10" fmla="*/ 142098 h 377034"/>
                <a:gd name="connsiteX11" fmla="*/ 43627 w 377034"/>
                <a:gd name="connsiteY11" fmla="*/ 109256 h 377034"/>
                <a:gd name="connsiteX12" fmla="*/ 22385 w 377034"/>
                <a:gd name="connsiteY12" fmla="*/ 88014 h 377034"/>
                <a:gd name="connsiteX13" fmla="*/ 88014 w 377034"/>
                <a:gd name="connsiteY13" fmla="*/ 22378 h 377034"/>
                <a:gd name="connsiteX14" fmla="*/ 109263 w 377034"/>
                <a:gd name="connsiteY14" fmla="*/ 43627 h 377034"/>
                <a:gd name="connsiteX15" fmla="*/ 142098 w 377034"/>
                <a:gd name="connsiteY15" fmla="*/ 29977 h 377034"/>
                <a:gd name="connsiteX16" fmla="*/ 142098 w 377034"/>
                <a:gd name="connsiteY16" fmla="*/ 0 h 377034"/>
                <a:gd name="connsiteX17" fmla="*/ 234915 w 377034"/>
                <a:gd name="connsiteY17" fmla="*/ 0 h 377034"/>
                <a:gd name="connsiteX18" fmla="*/ 234915 w 377034"/>
                <a:gd name="connsiteY18" fmla="*/ 29977 h 377034"/>
                <a:gd name="connsiteX19" fmla="*/ 267758 w 377034"/>
                <a:gd name="connsiteY19" fmla="*/ 43627 h 377034"/>
                <a:gd name="connsiteX20" fmla="*/ 289006 w 377034"/>
                <a:gd name="connsiteY20" fmla="*/ 22378 h 377034"/>
                <a:gd name="connsiteX21" fmla="*/ 354635 w 377034"/>
                <a:gd name="connsiteY21" fmla="*/ 88014 h 377034"/>
                <a:gd name="connsiteX22" fmla="*/ 333407 w 377034"/>
                <a:gd name="connsiteY22" fmla="*/ 109284 h 377034"/>
                <a:gd name="connsiteX23" fmla="*/ 347057 w 377034"/>
                <a:gd name="connsiteY23" fmla="*/ 142126 h 377034"/>
                <a:gd name="connsiteX24" fmla="*/ 377034 w 377034"/>
                <a:gd name="connsiteY24" fmla="*/ 142126 h 377034"/>
                <a:gd name="connsiteX25" fmla="*/ 377034 w 377034"/>
                <a:gd name="connsiteY25" fmla="*/ 234943 h 377034"/>
                <a:gd name="connsiteX26" fmla="*/ 347057 w 377034"/>
                <a:gd name="connsiteY26" fmla="*/ 234943 h 377034"/>
                <a:gd name="connsiteX27" fmla="*/ 333407 w 377034"/>
                <a:gd name="connsiteY27" fmla="*/ 267779 h 377034"/>
                <a:gd name="connsiteX28" fmla="*/ 354649 w 377034"/>
                <a:gd name="connsiteY28" fmla="*/ 289027 h 377034"/>
                <a:gd name="connsiteX29" fmla="*/ 289020 w 377034"/>
                <a:gd name="connsiteY29" fmla="*/ 354656 h 377034"/>
                <a:gd name="connsiteX30" fmla="*/ 267772 w 377034"/>
                <a:gd name="connsiteY30" fmla="*/ 333414 h 377034"/>
                <a:gd name="connsiteX31" fmla="*/ 234929 w 377034"/>
                <a:gd name="connsiteY31" fmla="*/ 347064 h 377034"/>
                <a:gd name="connsiteX32" fmla="*/ 164197 w 377034"/>
                <a:gd name="connsiteY32" fmla="*/ 354942 h 377034"/>
                <a:gd name="connsiteX33" fmla="*/ 212802 w 377034"/>
                <a:gd name="connsiteY33" fmla="*/ 354942 h 377034"/>
                <a:gd name="connsiteX34" fmla="*/ 212802 w 377034"/>
                <a:gd name="connsiteY34" fmla="*/ 329789 h 377034"/>
                <a:gd name="connsiteX35" fmla="*/ 221314 w 377034"/>
                <a:gd name="connsiteY35" fmla="*/ 327781 h 377034"/>
                <a:gd name="connsiteX36" fmla="*/ 263700 w 377034"/>
                <a:gd name="connsiteY36" fmla="*/ 310165 h 377034"/>
                <a:gd name="connsiteX37" fmla="*/ 271139 w 377034"/>
                <a:gd name="connsiteY37" fmla="*/ 305550 h 377034"/>
                <a:gd name="connsiteX38" fmla="*/ 288979 w 377034"/>
                <a:gd name="connsiteY38" fmla="*/ 323389 h 377034"/>
                <a:gd name="connsiteX39" fmla="*/ 323369 w 377034"/>
                <a:gd name="connsiteY39" fmla="*/ 288999 h 377034"/>
                <a:gd name="connsiteX40" fmla="*/ 305528 w 377034"/>
                <a:gd name="connsiteY40" fmla="*/ 271160 h 377034"/>
                <a:gd name="connsiteX41" fmla="*/ 310151 w 377034"/>
                <a:gd name="connsiteY41" fmla="*/ 263721 h 377034"/>
                <a:gd name="connsiteX42" fmla="*/ 327760 w 377034"/>
                <a:gd name="connsiteY42" fmla="*/ 221335 h 377034"/>
                <a:gd name="connsiteX43" fmla="*/ 329768 w 377034"/>
                <a:gd name="connsiteY43" fmla="*/ 212823 h 377034"/>
                <a:gd name="connsiteX44" fmla="*/ 354921 w 377034"/>
                <a:gd name="connsiteY44" fmla="*/ 212823 h 377034"/>
                <a:gd name="connsiteX45" fmla="*/ 354921 w 377034"/>
                <a:gd name="connsiteY45" fmla="*/ 164190 h 377034"/>
                <a:gd name="connsiteX46" fmla="*/ 329768 w 377034"/>
                <a:gd name="connsiteY46" fmla="*/ 164190 h 377034"/>
                <a:gd name="connsiteX47" fmla="*/ 327760 w 377034"/>
                <a:gd name="connsiteY47" fmla="*/ 155678 h 377034"/>
                <a:gd name="connsiteX48" fmla="*/ 310151 w 377034"/>
                <a:gd name="connsiteY48" fmla="*/ 113292 h 377034"/>
                <a:gd name="connsiteX49" fmla="*/ 305528 w 377034"/>
                <a:gd name="connsiteY49" fmla="*/ 105854 h 377034"/>
                <a:gd name="connsiteX50" fmla="*/ 323369 w 377034"/>
                <a:gd name="connsiteY50" fmla="*/ 88014 h 377034"/>
                <a:gd name="connsiteX51" fmla="*/ 288985 w 377034"/>
                <a:gd name="connsiteY51" fmla="*/ 53624 h 377034"/>
                <a:gd name="connsiteX52" fmla="*/ 271139 w 377034"/>
                <a:gd name="connsiteY52" fmla="*/ 71464 h 377034"/>
                <a:gd name="connsiteX53" fmla="*/ 263700 w 377034"/>
                <a:gd name="connsiteY53" fmla="*/ 66849 h 377034"/>
                <a:gd name="connsiteX54" fmla="*/ 221314 w 377034"/>
                <a:gd name="connsiteY54" fmla="*/ 49232 h 377034"/>
                <a:gd name="connsiteX55" fmla="*/ 212802 w 377034"/>
                <a:gd name="connsiteY55" fmla="*/ 47238 h 377034"/>
                <a:gd name="connsiteX56" fmla="*/ 212802 w 377034"/>
                <a:gd name="connsiteY56" fmla="*/ 22071 h 377034"/>
                <a:gd name="connsiteX57" fmla="*/ 164170 w 377034"/>
                <a:gd name="connsiteY57" fmla="*/ 22071 h 377034"/>
                <a:gd name="connsiteX58" fmla="*/ 164170 w 377034"/>
                <a:gd name="connsiteY58" fmla="*/ 47238 h 377034"/>
                <a:gd name="connsiteX59" fmla="*/ 155657 w 377034"/>
                <a:gd name="connsiteY59" fmla="*/ 49246 h 377034"/>
                <a:gd name="connsiteX60" fmla="*/ 113278 w 377034"/>
                <a:gd name="connsiteY60" fmla="*/ 66856 h 377034"/>
                <a:gd name="connsiteX61" fmla="*/ 105833 w 377034"/>
                <a:gd name="connsiteY61" fmla="*/ 71478 h 377034"/>
                <a:gd name="connsiteX62" fmla="*/ 88014 w 377034"/>
                <a:gd name="connsiteY62" fmla="*/ 53624 h 377034"/>
                <a:gd name="connsiteX63" fmla="*/ 53624 w 377034"/>
                <a:gd name="connsiteY63" fmla="*/ 88014 h 377034"/>
                <a:gd name="connsiteX64" fmla="*/ 71464 w 377034"/>
                <a:gd name="connsiteY64" fmla="*/ 105847 h 377034"/>
                <a:gd name="connsiteX65" fmla="*/ 66849 w 377034"/>
                <a:gd name="connsiteY65" fmla="*/ 113292 h 377034"/>
                <a:gd name="connsiteX66" fmla="*/ 49232 w 377034"/>
                <a:gd name="connsiteY66" fmla="*/ 155671 h 377034"/>
                <a:gd name="connsiteX67" fmla="*/ 47231 w 377034"/>
                <a:gd name="connsiteY67" fmla="*/ 164190 h 377034"/>
                <a:gd name="connsiteX68" fmla="*/ 22072 w 377034"/>
                <a:gd name="connsiteY68" fmla="*/ 164190 h 377034"/>
                <a:gd name="connsiteX69" fmla="*/ 22072 w 377034"/>
                <a:gd name="connsiteY69" fmla="*/ 212823 h 377034"/>
                <a:gd name="connsiteX70" fmla="*/ 47231 w 377034"/>
                <a:gd name="connsiteY70" fmla="*/ 212823 h 377034"/>
                <a:gd name="connsiteX71" fmla="*/ 49232 w 377034"/>
                <a:gd name="connsiteY71" fmla="*/ 221335 h 377034"/>
                <a:gd name="connsiteX72" fmla="*/ 66849 w 377034"/>
                <a:gd name="connsiteY72" fmla="*/ 263714 h 377034"/>
                <a:gd name="connsiteX73" fmla="*/ 71464 w 377034"/>
                <a:gd name="connsiteY73" fmla="*/ 271160 h 377034"/>
                <a:gd name="connsiteX74" fmla="*/ 53624 w 377034"/>
                <a:gd name="connsiteY74" fmla="*/ 288999 h 377034"/>
                <a:gd name="connsiteX75" fmla="*/ 88014 w 377034"/>
                <a:gd name="connsiteY75" fmla="*/ 323382 h 377034"/>
                <a:gd name="connsiteX76" fmla="*/ 105854 w 377034"/>
                <a:gd name="connsiteY76" fmla="*/ 305550 h 377034"/>
                <a:gd name="connsiteX77" fmla="*/ 113299 w 377034"/>
                <a:gd name="connsiteY77" fmla="*/ 310165 h 377034"/>
                <a:gd name="connsiteX78" fmla="*/ 155678 w 377034"/>
                <a:gd name="connsiteY78" fmla="*/ 327781 h 377034"/>
                <a:gd name="connsiteX79" fmla="*/ 164190 w 377034"/>
                <a:gd name="connsiteY79" fmla="*/ 329782 h 37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77034" h="377034">
                  <a:moveTo>
                    <a:pt x="234922" y="377034"/>
                  </a:moveTo>
                  <a:lnTo>
                    <a:pt x="142105" y="377034"/>
                  </a:lnTo>
                  <a:lnTo>
                    <a:pt x="142105" y="347057"/>
                  </a:lnTo>
                  <a:cubicBezTo>
                    <a:pt x="130693" y="343711"/>
                    <a:pt x="119685" y="339138"/>
                    <a:pt x="109263" y="333407"/>
                  </a:cubicBezTo>
                  <a:lnTo>
                    <a:pt x="88014" y="354635"/>
                  </a:lnTo>
                  <a:lnTo>
                    <a:pt x="22385" y="288999"/>
                  </a:lnTo>
                  <a:lnTo>
                    <a:pt x="43627" y="267758"/>
                  </a:lnTo>
                  <a:cubicBezTo>
                    <a:pt x="37904" y="257335"/>
                    <a:pt x="33323" y="246328"/>
                    <a:pt x="29977" y="234915"/>
                  </a:cubicBezTo>
                  <a:lnTo>
                    <a:pt x="0" y="234915"/>
                  </a:lnTo>
                  <a:lnTo>
                    <a:pt x="0" y="142098"/>
                  </a:lnTo>
                  <a:lnTo>
                    <a:pt x="29977" y="142098"/>
                  </a:lnTo>
                  <a:cubicBezTo>
                    <a:pt x="33323" y="130686"/>
                    <a:pt x="37896" y="119678"/>
                    <a:pt x="43627" y="109256"/>
                  </a:cubicBezTo>
                  <a:lnTo>
                    <a:pt x="22385" y="88014"/>
                  </a:lnTo>
                  <a:lnTo>
                    <a:pt x="88014" y="22378"/>
                  </a:lnTo>
                  <a:lnTo>
                    <a:pt x="109263" y="43627"/>
                  </a:lnTo>
                  <a:cubicBezTo>
                    <a:pt x="119678" y="37897"/>
                    <a:pt x="130686" y="33316"/>
                    <a:pt x="142098" y="29977"/>
                  </a:cubicBezTo>
                  <a:lnTo>
                    <a:pt x="142098" y="0"/>
                  </a:lnTo>
                  <a:lnTo>
                    <a:pt x="234915" y="0"/>
                  </a:lnTo>
                  <a:lnTo>
                    <a:pt x="234915" y="29977"/>
                  </a:lnTo>
                  <a:cubicBezTo>
                    <a:pt x="246327" y="33316"/>
                    <a:pt x="257342" y="37897"/>
                    <a:pt x="267758" y="43627"/>
                  </a:cubicBezTo>
                  <a:lnTo>
                    <a:pt x="289006" y="22378"/>
                  </a:lnTo>
                  <a:lnTo>
                    <a:pt x="354635" y="88014"/>
                  </a:lnTo>
                  <a:lnTo>
                    <a:pt x="333407" y="109284"/>
                  </a:lnTo>
                  <a:cubicBezTo>
                    <a:pt x="339131" y="119706"/>
                    <a:pt x="343711" y="130714"/>
                    <a:pt x="347057" y="142126"/>
                  </a:cubicBezTo>
                  <a:lnTo>
                    <a:pt x="377034" y="142126"/>
                  </a:lnTo>
                  <a:lnTo>
                    <a:pt x="377034" y="234943"/>
                  </a:lnTo>
                  <a:lnTo>
                    <a:pt x="347057" y="234943"/>
                  </a:lnTo>
                  <a:cubicBezTo>
                    <a:pt x="343711" y="246349"/>
                    <a:pt x="339131" y="257363"/>
                    <a:pt x="333407" y="267779"/>
                  </a:cubicBezTo>
                  <a:lnTo>
                    <a:pt x="354649" y="289027"/>
                  </a:lnTo>
                  <a:lnTo>
                    <a:pt x="289020" y="354656"/>
                  </a:lnTo>
                  <a:lnTo>
                    <a:pt x="267772" y="333414"/>
                  </a:lnTo>
                  <a:cubicBezTo>
                    <a:pt x="257349" y="339145"/>
                    <a:pt x="246341" y="343718"/>
                    <a:pt x="234929" y="347064"/>
                  </a:cubicBezTo>
                  <a:close/>
                  <a:moveTo>
                    <a:pt x="164197" y="354942"/>
                  </a:moveTo>
                  <a:lnTo>
                    <a:pt x="212802" y="354942"/>
                  </a:lnTo>
                  <a:lnTo>
                    <a:pt x="212802" y="329789"/>
                  </a:lnTo>
                  <a:lnTo>
                    <a:pt x="221314" y="327781"/>
                  </a:lnTo>
                  <a:cubicBezTo>
                    <a:pt x="236303" y="324247"/>
                    <a:pt x="250622" y="318300"/>
                    <a:pt x="263700" y="310165"/>
                  </a:cubicBezTo>
                  <a:lnTo>
                    <a:pt x="271139" y="305550"/>
                  </a:lnTo>
                  <a:lnTo>
                    <a:pt x="288979" y="323389"/>
                  </a:lnTo>
                  <a:lnTo>
                    <a:pt x="323369" y="288999"/>
                  </a:lnTo>
                  <a:lnTo>
                    <a:pt x="305528" y="271160"/>
                  </a:lnTo>
                  <a:lnTo>
                    <a:pt x="310151" y="263721"/>
                  </a:lnTo>
                  <a:cubicBezTo>
                    <a:pt x="318279" y="250643"/>
                    <a:pt x="324226" y="236324"/>
                    <a:pt x="327760" y="221335"/>
                  </a:cubicBezTo>
                  <a:lnTo>
                    <a:pt x="329768" y="212823"/>
                  </a:lnTo>
                  <a:lnTo>
                    <a:pt x="354921" y="212823"/>
                  </a:lnTo>
                  <a:lnTo>
                    <a:pt x="354921" y="164190"/>
                  </a:lnTo>
                  <a:lnTo>
                    <a:pt x="329768" y="164190"/>
                  </a:lnTo>
                  <a:lnTo>
                    <a:pt x="327760" y="155678"/>
                  </a:lnTo>
                  <a:cubicBezTo>
                    <a:pt x="324226" y="140690"/>
                    <a:pt x="318279" y="126371"/>
                    <a:pt x="310151" y="113292"/>
                  </a:cubicBezTo>
                  <a:lnTo>
                    <a:pt x="305528" y="105854"/>
                  </a:lnTo>
                  <a:lnTo>
                    <a:pt x="323369" y="88014"/>
                  </a:lnTo>
                  <a:lnTo>
                    <a:pt x="288985" y="53624"/>
                  </a:lnTo>
                  <a:lnTo>
                    <a:pt x="271139" y="71464"/>
                  </a:lnTo>
                  <a:lnTo>
                    <a:pt x="263700" y="66849"/>
                  </a:lnTo>
                  <a:cubicBezTo>
                    <a:pt x="250622" y="58720"/>
                    <a:pt x="236303" y="52773"/>
                    <a:pt x="221314" y="49232"/>
                  </a:cubicBezTo>
                  <a:lnTo>
                    <a:pt x="212802" y="47238"/>
                  </a:lnTo>
                  <a:lnTo>
                    <a:pt x="212802" y="22071"/>
                  </a:lnTo>
                  <a:lnTo>
                    <a:pt x="164170" y="22071"/>
                  </a:lnTo>
                  <a:lnTo>
                    <a:pt x="164170" y="47238"/>
                  </a:lnTo>
                  <a:lnTo>
                    <a:pt x="155657" y="49246"/>
                  </a:lnTo>
                  <a:cubicBezTo>
                    <a:pt x="140669" y="52780"/>
                    <a:pt x="126357" y="58727"/>
                    <a:pt x="113278" y="66856"/>
                  </a:cubicBezTo>
                  <a:lnTo>
                    <a:pt x="105833" y="71478"/>
                  </a:lnTo>
                  <a:lnTo>
                    <a:pt x="88014" y="53624"/>
                  </a:lnTo>
                  <a:lnTo>
                    <a:pt x="53624" y="88014"/>
                  </a:lnTo>
                  <a:lnTo>
                    <a:pt x="71464" y="105847"/>
                  </a:lnTo>
                  <a:lnTo>
                    <a:pt x="66849" y="113292"/>
                  </a:lnTo>
                  <a:cubicBezTo>
                    <a:pt x="58720" y="126371"/>
                    <a:pt x="52766" y="140683"/>
                    <a:pt x="49232" y="155671"/>
                  </a:cubicBezTo>
                  <a:lnTo>
                    <a:pt x="47231" y="164190"/>
                  </a:lnTo>
                  <a:lnTo>
                    <a:pt x="22072" y="164190"/>
                  </a:lnTo>
                  <a:lnTo>
                    <a:pt x="22072" y="212823"/>
                  </a:lnTo>
                  <a:lnTo>
                    <a:pt x="47231" y="212823"/>
                  </a:lnTo>
                  <a:lnTo>
                    <a:pt x="49232" y="221335"/>
                  </a:lnTo>
                  <a:cubicBezTo>
                    <a:pt x="52766" y="236324"/>
                    <a:pt x="58720" y="250636"/>
                    <a:pt x="66849" y="263714"/>
                  </a:cubicBezTo>
                  <a:lnTo>
                    <a:pt x="71464" y="271160"/>
                  </a:lnTo>
                  <a:lnTo>
                    <a:pt x="53624" y="288999"/>
                  </a:lnTo>
                  <a:lnTo>
                    <a:pt x="88014" y="323382"/>
                  </a:lnTo>
                  <a:lnTo>
                    <a:pt x="105854" y="305550"/>
                  </a:lnTo>
                  <a:lnTo>
                    <a:pt x="113299" y="310165"/>
                  </a:lnTo>
                  <a:cubicBezTo>
                    <a:pt x="126377" y="318293"/>
                    <a:pt x="140690" y="324240"/>
                    <a:pt x="155678" y="327781"/>
                  </a:cubicBezTo>
                  <a:lnTo>
                    <a:pt x="164190" y="32978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2" name="Forma libre: forma 96">
              <a:extLst>
                <a:ext uri="{FF2B5EF4-FFF2-40B4-BE49-F238E27FC236}">
                  <a16:creationId xmlns:a16="http://schemas.microsoft.com/office/drawing/2014/main" id="{648BA68D-7FA7-872E-A78D-F932C24F7A27}"/>
                </a:ext>
              </a:extLst>
            </p:cNvPr>
            <p:cNvSpPr/>
            <p:nvPr/>
          </p:nvSpPr>
          <p:spPr>
            <a:xfrm>
              <a:off x="4881839" y="2811591"/>
              <a:ext cx="69316" cy="132052"/>
            </a:xfrm>
            <a:custGeom>
              <a:avLst/>
              <a:gdLst>
                <a:gd name="connsiteX0" fmla="*/ 51951 w 69316"/>
                <a:gd name="connsiteY0" fmla="*/ 132052 h 132052"/>
                <a:gd name="connsiteX1" fmla="*/ 0 w 69316"/>
                <a:gd name="connsiteY1" fmla="*/ 66026 h 132052"/>
                <a:gd name="connsiteX2" fmla="*/ 51951 w 69316"/>
                <a:gd name="connsiteY2" fmla="*/ 0 h 132052"/>
                <a:gd name="connsiteX3" fmla="*/ 69317 w 69316"/>
                <a:gd name="connsiteY3" fmla="*/ 13664 h 132052"/>
                <a:gd name="connsiteX4" fmla="*/ 28109 w 69316"/>
                <a:gd name="connsiteY4" fmla="*/ 66026 h 132052"/>
                <a:gd name="connsiteX5" fmla="*/ 69317 w 69316"/>
                <a:gd name="connsiteY5" fmla="*/ 118388 h 132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16" h="132052">
                  <a:moveTo>
                    <a:pt x="51951" y="132052"/>
                  </a:moveTo>
                  <a:lnTo>
                    <a:pt x="0" y="66026"/>
                  </a:lnTo>
                  <a:lnTo>
                    <a:pt x="51951" y="0"/>
                  </a:lnTo>
                  <a:lnTo>
                    <a:pt x="69317" y="13664"/>
                  </a:lnTo>
                  <a:lnTo>
                    <a:pt x="28109" y="66026"/>
                  </a:lnTo>
                  <a:lnTo>
                    <a:pt x="69317" y="118388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3" name="Forma libre: forma 97">
              <a:extLst>
                <a:ext uri="{FF2B5EF4-FFF2-40B4-BE49-F238E27FC236}">
                  <a16:creationId xmlns:a16="http://schemas.microsoft.com/office/drawing/2014/main" id="{E54E2375-5F1A-74ED-5ED3-461D031CB176}"/>
                </a:ext>
              </a:extLst>
            </p:cNvPr>
            <p:cNvSpPr/>
            <p:nvPr/>
          </p:nvSpPr>
          <p:spPr>
            <a:xfrm>
              <a:off x="5017077" y="2811591"/>
              <a:ext cx="69316" cy="132052"/>
            </a:xfrm>
            <a:custGeom>
              <a:avLst/>
              <a:gdLst>
                <a:gd name="connsiteX0" fmla="*/ 17359 w 69316"/>
                <a:gd name="connsiteY0" fmla="*/ 132052 h 132052"/>
                <a:gd name="connsiteX1" fmla="*/ 0 w 69316"/>
                <a:gd name="connsiteY1" fmla="*/ 118388 h 132052"/>
                <a:gd name="connsiteX2" fmla="*/ 41201 w 69316"/>
                <a:gd name="connsiteY2" fmla="*/ 66026 h 132052"/>
                <a:gd name="connsiteX3" fmla="*/ 0 w 69316"/>
                <a:gd name="connsiteY3" fmla="*/ 13664 h 132052"/>
                <a:gd name="connsiteX4" fmla="*/ 17359 w 69316"/>
                <a:gd name="connsiteY4" fmla="*/ 0 h 132052"/>
                <a:gd name="connsiteX5" fmla="*/ 69316 w 69316"/>
                <a:gd name="connsiteY5" fmla="*/ 66026 h 132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16" h="132052">
                  <a:moveTo>
                    <a:pt x="17359" y="132052"/>
                  </a:moveTo>
                  <a:lnTo>
                    <a:pt x="0" y="118388"/>
                  </a:lnTo>
                  <a:lnTo>
                    <a:pt x="41201" y="66026"/>
                  </a:lnTo>
                  <a:lnTo>
                    <a:pt x="0" y="13664"/>
                  </a:lnTo>
                  <a:lnTo>
                    <a:pt x="17359" y="0"/>
                  </a:lnTo>
                  <a:lnTo>
                    <a:pt x="69316" y="66026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4" name="Forma libre: forma 98">
              <a:extLst>
                <a:ext uri="{FF2B5EF4-FFF2-40B4-BE49-F238E27FC236}">
                  <a16:creationId xmlns:a16="http://schemas.microsoft.com/office/drawing/2014/main" id="{F080C7A1-43E2-94EB-6E1C-84A35FEB0E78}"/>
                </a:ext>
              </a:extLst>
            </p:cNvPr>
            <p:cNvSpPr/>
            <p:nvPr/>
          </p:nvSpPr>
          <p:spPr>
            <a:xfrm>
              <a:off x="4973053" y="2811298"/>
              <a:ext cx="22092" cy="132637"/>
            </a:xfrm>
            <a:custGeom>
              <a:avLst/>
              <a:gdLst>
                <a:gd name="connsiteX0" fmla="*/ 0 w 22092"/>
                <a:gd name="connsiteY0" fmla="*/ 0 h 132637"/>
                <a:gd name="connsiteX1" fmla="*/ 22092 w 22092"/>
                <a:gd name="connsiteY1" fmla="*/ 0 h 132637"/>
                <a:gd name="connsiteX2" fmla="*/ 22092 w 22092"/>
                <a:gd name="connsiteY2" fmla="*/ 132638 h 132637"/>
                <a:gd name="connsiteX3" fmla="*/ 0 w 22092"/>
                <a:gd name="connsiteY3" fmla="*/ 132638 h 13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132637">
                  <a:moveTo>
                    <a:pt x="0" y="0"/>
                  </a:moveTo>
                  <a:lnTo>
                    <a:pt x="22092" y="0"/>
                  </a:lnTo>
                  <a:lnTo>
                    <a:pt x="22092" y="132638"/>
                  </a:lnTo>
                  <a:lnTo>
                    <a:pt x="0" y="132638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55" name="Grupo 313">
            <a:extLst>
              <a:ext uri="{FF2B5EF4-FFF2-40B4-BE49-F238E27FC236}">
                <a16:creationId xmlns:a16="http://schemas.microsoft.com/office/drawing/2014/main" id="{5068724D-DE57-046B-4E54-9C0657FB2311}"/>
              </a:ext>
            </a:extLst>
          </p:cNvPr>
          <p:cNvGrpSpPr/>
          <p:nvPr/>
        </p:nvGrpSpPr>
        <p:grpSpPr>
          <a:xfrm>
            <a:off x="4383472" y="2107759"/>
            <a:ext cx="377055" cy="317498"/>
            <a:chOff x="4795568" y="3921975"/>
            <a:chExt cx="377055" cy="317498"/>
          </a:xfrm>
        </p:grpSpPr>
        <p:sp>
          <p:nvSpPr>
            <p:cNvPr id="56" name="Forma libre: forma 88">
              <a:extLst>
                <a:ext uri="{FF2B5EF4-FFF2-40B4-BE49-F238E27FC236}">
                  <a16:creationId xmlns:a16="http://schemas.microsoft.com/office/drawing/2014/main" id="{25BC9B55-37FF-08F3-9193-6A3C30FB04DF}"/>
                </a:ext>
              </a:extLst>
            </p:cNvPr>
            <p:cNvSpPr/>
            <p:nvPr/>
          </p:nvSpPr>
          <p:spPr>
            <a:xfrm>
              <a:off x="4795568" y="3921975"/>
              <a:ext cx="377055" cy="317498"/>
            </a:xfrm>
            <a:custGeom>
              <a:avLst/>
              <a:gdLst>
                <a:gd name="connsiteX0" fmla="*/ 377055 w 377055"/>
                <a:gd name="connsiteY0" fmla="*/ 273279 h 317498"/>
                <a:gd name="connsiteX1" fmla="*/ 377055 w 377055"/>
                <a:gd name="connsiteY1" fmla="*/ 0 h 317498"/>
                <a:gd name="connsiteX2" fmla="*/ 0 w 377055"/>
                <a:gd name="connsiteY2" fmla="*/ 0 h 317498"/>
                <a:gd name="connsiteX3" fmla="*/ 0 w 377055"/>
                <a:gd name="connsiteY3" fmla="*/ 273279 h 317498"/>
                <a:gd name="connsiteX4" fmla="*/ 118514 w 377055"/>
                <a:gd name="connsiteY4" fmla="*/ 273279 h 317498"/>
                <a:gd name="connsiteX5" fmla="*/ 118514 w 377055"/>
                <a:gd name="connsiteY5" fmla="*/ 295406 h 317498"/>
                <a:gd name="connsiteX6" fmla="*/ 96394 w 377055"/>
                <a:gd name="connsiteY6" fmla="*/ 295406 h 317498"/>
                <a:gd name="connsiteX7" fmla="*/ 96394 w 377055"/>
                <a:gd name="connsiteY7" fmla="*/ 317498 h 317498"/>
                <a:gd name="connsiteX8" fmla="*/ 280655 w 377055"/>
                <a:gd name="connsiteY8" fmla="*/ 317498 h 317498"/>
                <a:gd name="connsiteX9" fmla="*/ 280655 w 377055"/>
                <a:gd name="connsiteY9" fmla="*/ 295406 h 317498"/>
                <a:gd name="connsiteX10" fmla="*/ 258527 w 377055"/>
                <a:gd name="connsiteY10" fmla="*/ 295406 h 317498"/>
                <a:gd name="connsiteX11" fmla="*/ 258527 w 377055"/>
                <a:gd name="connsiteY11" fmla="*/ 273279 h 317498"/>
                <a:gd name="connsiteX12" fmla="*/ 354963 w 377055"/>
                <a:gd name="connsiteY12" fmla="*/ 22113 h 317498"/>
                <a:gd name="connsiteX13" fmla="*/ 354963 w 377055"/>
                <a:gd name="connsiteY13" fmla="*/ 192215 h 317498"/>
                <a:gd name="connsiteX14" fmla="*/ 22092 w 377055"/>
                <a:gd name="connsiteY14" fmla="*/ 192215 h 317498"/>
                <a:gd name="connsiteX15" fmla="*/ 22092 w 377055"/>
                <a:gd name="connsiteY15" fmla="*/ 22113 h 317498"/>
                <a:gd name="connsiteX16" fmla="*/ 22092 w 377055"/>
                <a:gd name="connsiteY16" fmla="*/ 214315 h 317498"/>
                <a:gd name="connsiteX17" fmla="*/ 354963 w 377055"/>
                <a:gd name="connsiteY17" fmla="*/ 214315 h 317498"/>
                <a:gd name="connsiteX18" fmla="*/ 354963 w 377055"/>
                <a:gd name="connsiteY18" fmla="*/ 251179 h 317498"/>
                <a:gd name="connsiteX19" fmla="*/ 22092 w 377055"/>
                <a:gd name="connsiteY19" fmla="*/ 251179 h 317498"/>
                <a:gd name="connsiteX20" fmla="*/ 236442 w 377055"/>
                <a:gd name="connsiteY20" fmla="*/ 295406 h 317498"/>
                <a:gd name="connsiteX21" fmla="*/ 140613 w 377055"/>
                <a:gd name="connsiteY21" fmla="*/ 295406 h 317498"/>
                <a:gd name="connsiteX22" fmla="*/ 140613 w 377055"/>
                <a:gd name="connsiteY22" fmla="*/ 273279 h 317498"/>
                <a:gd name="connsiteX23" fmla="*/ 236442 w 377055"/>
                <a:gd name="connsiteY23" fmla="*/ 273279 h 317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77055" h="317498">
                  <a:moveTo>
                    <a:pt x="377055" y="273279"/>
                  </a:moveTo>
                  <a:lnTo>
                    <a:pt x="377055" y="0"/>
                  </a:lnTo>
                  <a:lnTo>
                    <a:pt x="0" y="0"/>
                  </a:lnTo>
                  <a:lnTo>
                    <a:pt x="0" y="273279"/>
                  </a:lnTo>
                  <a:lnTo>
                    <a:pt x="118514" y="273279"/>
                  </a:lnTo>
                  <a:lnTo>
                    <a:pt x="118514" y="295406"/>
                  </a:lnTo>
                  <a:lnTo>
                    <a:pt x="96394" y="295406"/>
                  </a:lnTo>
                  <a:lnTo>
                    <a:pt x="96394" y="317498"/>
                  </a:lnTo>
                  <a:lnTo>
                    <a:pt x="280655" y="317498"/>
                  </a:lnTo>
                  <a:lnTo>
                    <a:pt x="280655" y="295406"/>
                  </a:lnTo>
                  <a:lnTo>
                    <a:pt x="258527" y="295406"/>
                  </a:lnTo>
                  <a:lnTo>
                    <a:pt x="258527" y="273279"/>
                  </a:lnTo>
                  <a:close/>
                  <a:moveTo>
                    <a:pt x="354963" y="22113"/>
                  </a:moveTo>
                  <a:lnTo>
                    <a:pt x="354963" y="192215"/>
                  </a:lnTo>
                  <a:lnTo>
                    <a:pt x="22092" y="192215"/>
                  </a:lnTo>
                  <a:lnTo>
                    <a:pt x="22092" y="22113"/>
                  </a:lnTo>
                  <a:close/>
                  <a:moveTo>
                    <a:pt x="22092" y="214315"/>
                  </a:moveTo>
                  <a:lnTo>
                    <a:pt x="354963" y="214315"/>
                  </a:lnTo>
                  <a:lnTo>
                    <a:pt x="354963" y="251179"/>
                  </a:lnTo>
                  <a:lnTo>
                    <a:pt x="22092" y="251179"/>
                  </a:lnTo>
                  <a:close/>
                  <a:moveTo>
                    <a:pt x="236442" y="295406"/>
                  </a:moveTo>
                  <a:lnTo>
                    <a:pt x="140613" y="295406"/>
                  </a:lnTo>
                  <a:lnTo>
                    <a:pt x="140613" y="273279"/>
                  </a:lnTo>
                  <a:lnTo>
                    <a:pt x="236442" y="273279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7" name="Forma libre: forma 89">
              <a:extLst>
                <a:ext uri="{FF2B5EF4-FFF2-40B4-BE49-F238E27FC236}">
                  <a16:creationId xmlns:a16="http://schemas.microsoft.com/office/drawing/2014/main" id="{1DF123CB-3DA6-0F56-83AB-DC6CE747BB18}"/>
                </a:ext>
              </a:extLst>
            </p:cNvPr>
            <p:cNvSpPr/>
            <p:nvPr/>
          </p:nvSpPr>
          <p:spPr>
            <a:xfrm>
              <a:off x="4886314" y="3969143"/>
              <a:ext cx="64597" cy="120068"/>
            </a:xfrm>
            <a:custGeom>
              <a:avLst/>
              <a:gdLst>
                <a:gd name="connsiteX0" fmla="*/ 64597 w 64597"/>
                <a:gd name="connsiteY0" fmla="*/ 106412 h 120068"/>
                <a:gd name="connsiteX1" fmla="*/ 28109 w 64597"/>
                <a:gd name="connsiteY1" fmla="*/ 60038 h 120068"/>
                <a:gd name="connsiteX2" fmla="*/ 64597 w 64597"/>
                <a:gd name="connsiteY2" fmla="*/ 13664 h 120068"/>
                <a:gd name="connsiteX3" fmla="*/ 47238 w 64597"/>
                <a:gd name="connsiteY3" fmla="*/ 0 h 120068"/>
                <a:gd name="connsiteX4" fmla="*/ 0 w 64597"/>
                <a:gd name="connsiteY4" fmla="*/ 60038 h 120068"/>
                <a:gd name="connsiteX5" fmla="*/ 47238 w 64597"/>
                <a:gd name="connsiteY5" fmla="*/ 120068 h 120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97" h="120068">
                  <a:moveTo>
                    <a:pt x="64597" y="106412"/>
                  </a:moveTo>
                  <a:lnTo>
                    <a:pt x="28109" y="60038"/>
                  </a:lnTo>
                  <a:lnTo>
                    <a:pt x="64597" y="13664"/>
                  </a:lnTo>
                  <a:lnTo>
                    <a:pt x="47238" y="0"/>
                  </a:lnTo>
                  <a:lnTo>
                    <a:pt x="0" y="60038"/>
                  </a:lnTo>
                  <a:lnTo>
                    <a:pt x="47238" y="120068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8" name="Forma libre: forma 90">
              <a:extLst>
                <a:ext uri="{FF2B5EF4-FFF2-40B4-BE49-F238E27FC236}">
                  <a16:creationId xmlns:a16="http://schemas.microsoft.com/office/drawing/2014/main" id="{E9BE658A-4487-2984-DD31-1D6B1098FD76}"/>
                </a:ext>
              </a:extLst>
            </p:cNvPr>
            <p:cNvSpPr/>
            <p:nvPr/>
          </p:nvSpPr>
          <p:spPr>
            <a:xfrm>
              <a:off x="5017279" y="3969109"/>
              <a:ext cx="64597" cy="120068"/>
            </a:xfrm>
            <a:custGeom>
              <a:avLst/>
              <a:gdLst>
                <a:gd name="connsiteX0" fmla="*/ 17359 w 64597"/>
                <a:gd name="connsiteY0" fmla="*/ 120068 h 120068"/>
                <a:gd name="connsiteX1" fmla="*/ 64597 w 64597"/>
                <a:gd name="connsiteY1" fmla="*/ 60038 h 120068"/>
                <a:gd name="connsiteX2" fmla="*/ 17359 w 64597"/>
                <a:gd name="connsiteY2" fmla="*/ 0 h 120068"/>
                <a:gd name="connsiteX3" fmla="*/ 0 w 64597"/>
                <a:gd name="connsiteY3" fmla="*/ 13664 h 120068"/>
                <a:gd name="connsiteX4" fmla="*/ 36489 w 64597"/>
                <a:gd name="connsiteY4" fmla="*/ 60038 h 120068"/>
                <a:gd name="connsiteX5" fmla="*/ 0 w 64597"/>
                <a:gd name="connsiteY5" fmla="*/ 106446 h 120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97" h="120068">
                  <a:moveTo>
                    <a:pt x="17359" y="120068"/>
                  </a:moveTo>
                  <a:lnTo>
                    <a:pt x="64597" y="60038"/>
                  </a:lnTo>
                  <a:lnTo>
                    <a:pt x="17359" y="0"/>
                  </a:lnTo>
                  <a:lnTo>
                    <a:pt x="0" y="13664"/>
                  </a:lnTo>
                  <a:lnTo>
                    <a:pt x="36489" y="60038"/>
                  </a:lnTo>
                  <a:lnTo>
                    <a:pt x="0" y="106446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59" name="Forma libre: forma 91">
              <a:extLst>
                <a:ext uri="{FF2B5EF4-FFF2-40B4-BE49-F238E27FC236}">
                  <a16:creationId xmlns:a16="http://schemas.microsoft.com/office/drawing/2014/main" id="{BB14A311-06C1-38D6-BFB5-C4CA226A3F6D}"/>
                </a:ext>
              </a:extLst>
            </p:cNvPr>
            <p:cNvSpPr/>
            <p:nvPr/>
          </p:nvSpPr>
          <p:spPr>
            <a:xfrm>
              <a:off x="4973053" y="3969541"/>
              <a:ext cx="22092" cy="119210"/>
            </a:xfrm>
            <a:custGeom>
              <a:avLst/>
              <a:gdLst>
                <a:gd name="connsiteX0" fmla="*/ 0 w 22092"/>
                <a:gd name="connsiteY0" fmla="*/ 0 h 119210"/>
                <a:gd name="connsiteX1" fmla="*/ 22092 w 22092"/>
                <a:gd name="connsiteY1" fmla="*/ 0 h 119210"/>
                <a:gd name="connsiteX2" fmla="*/ 22092 w 22092"/>
                <a:gd name="connsiteY2" fmla="*/ 119211 h 119210"/>
                <a:gd name="connsiteX3" fmla="*/ 0 w 22092"/>
                <a:gd name="connsiteY3" fmla="*/ 119211 h 11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92" h="119210">
                  <a:moveTo>
                    <a:pt x="0" y="0"/>
                  </a:moveTo>
                  <a:lnTo>
                    <a:pt x="22092" y="0"/>
                  </a:lnTo>
                  <a:lnTo>
                    <a:pt x="22092" y="119211"/>
                  </a:lnTo>
                  <a:lnTo>
                    <a:pt x="0" y="119211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5906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conținut 1">
            <a:extLst>
              <a:ext uri="{FF2B5EF4-FFF2-40B4-BE49-F238E27FC236}">
                <a16:creationId xmlns:a16="http://schemas.microsoft.com/office/drawing/2014/main" id="{ECE3D14C-D8CE-D1BE-1701-F9BFE6329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6368" y="1695759"/>
            <a:ext cx="4224183" cy="2423285"/>
          </a:xfrm>
        </p:spPr>
        <p:txBody>
          <a:bodyPr/>
          <a:lstStyle/>
          <a:p>
            <a:r>
              <a:rPr lang="en-US" dirty="0"/>
              <a:t>In this section, patients can enter their personal information, things like their id, name, address, phone number, etc.</a:t>
            </a:r>
          </a:p>
          <a:p>
            <a:endParaRPr lang="en-US" dirty="0"/>
          </a:p>
          <a:p>
            <a:r>
              <a:rPr lang="en-US" dirty="0"/>
              <a:t>These are saved in a file (database.txt), which can be accessed in the project folder.</a:t>
            </a:r>
            <a:endParaRPr lang="ro-RO" dirty="0"/>
          </a:p>
        </p:txBody>
      </p:sp>
      <p:sp>
        <p:nvSpPr>
          <p:cNvPr id="3" name="Titlu 2">
            <a:extLst>
              <a:ext uri="{FF2B5EF4-FFF2-40B4-BE49-F238E27FC236}">
                <a16:creationId xmlns:a16="http://schemas.microsoft.com/office/drawing/2014/main" id="{48B234F9-F506-9551-2C4E-B0D9C5A04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52449"/>
            <a:ext cx="3676650" cy="1335728"/>
          </a:xfrm>
        </p:spPr>
        <p:txBody>
          <a:bodyPr/>
          <a:lstStyle/>
          <a:p>
            <a:r>
              <a:rPr lang="en-US" dirty="0"/>
              <a:t>Patients Management</a:t>
            </a:r>
            <a:endParaRPr lang="ro-RO" dirty="0"/>
          </a:p>
        </p:txBody>
      </p:sp>
      <p:sp>
        <p:nvSpPr>
          <p:cNvPr id="4" name="Titlu 2">
            <a:extLst>
              <a:ext uri="{FF2B5EF4-FFF2-40B4-BE49-F238E27FC236}">
                <a16:creationId xmlns:a16="http://schemas.microsoft.com/office/drawing/2014/main" id="{EE92030E-6292-D8C2-72BE-7B0F70E10E2F}"/>
              </a:ext>
            </a:extLst>
          </p:cNvPr>
          <p:cNvSpPr txBox="1">
            <a:spLocks/>
          </p:cNvSpPr>
          <p:nvPr/>
        </p:nvSpPr>
        <p:spPr>
          <a:xfrm>
            <a:off x="5243513" y="552448"/>
            <a:ext cx="3828895" cy="13357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en-US" dirty="0"/>
              <a:t>Doctors Management</a:t>
            </a:r>
            <a:endParaRPr lang="ro-RO" dirty="0"/>
          </a:p>
        </p:txBody>
      </p:sp>
      <p:sp>
        <p:nvSpPr>
          <p:cNvPr id="5" name="Substituent conținut 1">
            <a:extLst>
              <a:ext uri="{FF2B5EF4-FFF2-40B4-BE49-F238E27FC236}">
                <a16:creationId xmlns:a16="http://schemas.microsoft.com/office/drawing/2014/main" id="{E01581F8-1F66-4E8D-87E3-92A648B022FD}"/>
              </a:ext>
            </a:extLst>
          </p:cNvPr>
          <p:cNvSpPr txBox="1">
            <a:spLocks/>
          </p:cNvSpPr>
          <p:nvPr/>
        </p:nvSpPr>
        <p:spPr>
          <a:xfrm>
            <a:off x="4676930" y="1695759"/>
            <a:ext cx="4224183" cy="2423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this section, doctors can enter their personal information, things like their id, name, address, phone number, salary, etc.</a:t>
            </a:r>
          </a:p>
          <a:p>
            <a:endParaRPr lang="en-US" dirty="0"/>
          </a:p>
          <a:p>
            <a:r>
              <a:rPr lang="en-US" dirty="0"/>
              <a:t>These are saved in a file (database2.txt), which can be accessed in the project folder.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81206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844 0.01697 L -0.19844 0.01728 C -0.1882 0.06203 -0.19288 0.05031 -0.18212 0.07808 C -0.18038 0.0824 -0.17847 0.08734 -0.175 0.0892 C -0.17101 0.09105 -0.16667 0.09105 -0.1625 0.09166 C -0.13264 0.06142 -0.10382 0.02747 -0.07274 0.00031 C -0.06615 -0.00587 -0.05938 -0.01297 -0.05243 -0.0179 C -0.04896 -0.02037 -0.04514 -0.02068 -0.04149 -0.02192 C -0.0349 -0.0213 -0.0283 -0.02192 -0.02188 -0.01945 C -0.01858 -0.0179 -0.01545 -0.01358 -0.0125 -0.00957 C -0.00677 -0.00124 -0.00451 0.00648 -0.00174 0.01821 C -0.0007 0.02315 0.00069 0.02839 0.00156 0.03364 C 0.00278 0.04136 0.00347 0.04938 0.00469 0.0571 C 0.00555 0.06327 0.0066 0.06913 0.00764 0.075 C 0.00816 0.07901 0.00903 0.08796 0.01094 0.09166 C 0.01146 0.09321 0.0125 0.09352 0.01319 0.09475 C 0.01649 0.08549 0.01545 0.08734 0.02326 0.075 C 0.02517 0.07191 0.0276 0.07006 0.02969 0.06697 C 0.0368 0.05524 0.04444 0.04413 0.05052 0.03055 C 0.05208 0.02808 0.0533 0.02531 0.05469 0.02253 C 0.05781 0.0145 0.05434 0.0216 0.05764 0.01543 L 0.06701 0.01697 " pathEditMode="relative" rAng="0" ptsTypes="AAAAAAAAAAAAAAAAAAAAAA">
                                      <p:cBhvr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1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75 -0.00123 L -0.19375 -0.00092 C -0.18351 0.04383 -0.1882 0.0321 -0.17743 0.05988 C -0.1757 0.0642 -0.17379 0.06914 -0.17031 0.07099 C -0.16632 0.07284 -0.16198 0.07284 -0.15781 0.07346 C -0.12795 0.04321 -0.09913 0.00926 -0.06806 -0.0179 C -0.06146 -0.02407 -0.05469 -0.03117 -0.04775 -0.03611 C -0.04427 -0.03858 -0.04045 -0.03889 -0.03681 -0.04012 C -0.03021 -0.0395 -0.02361 -0.04012 -0.01719 -0.03765 C -0.01389 -0.03611 -0.01077 -0.03179 -0.00781 -0.02778 C -0.00209 -0.01944 0.00017 -0.01173 0.0026 -1.35802E-6 C 0.0026 0.00494 0.00538 0.01019 0.00625 0.01543 C 0.00746 0.02315 0.00816 0.03117 0.00937 0.03889 C 0.01024 0.04506 0.01094 0.05093 0.01094 0.05679 C 0.01128 0.0608 0.01371 0.06975 0.01562 0.07346 C 0.01614 0.075 0.01719 0.07531 0.01788 0.07654 C 0.01996 0.06729 0.01927 0.06914 0.0276 0.05679 C 0.02899 0.05371 0.03229 0.05185 0.03437 0.04877 C 0.04149 0.03704 0.04913 0.02593 0.05521 0.01235 C 0.05677 0.00988 0.05798 0.0071 0.05937 0.00432 C 0.0625 -0.0037 0.05903 0.0034 0.06232 -0.00278 L 0.0717 -0.00123 " pathEditMode="relative" rAng="0" ptsTypes="AAAAAAAAAAAAAAAAAAAAAA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19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239 0.0324 L -0.22239 0.03271 C -0.21215 0.07747 -0.21684 0.06574 -0.20607 0.09352 C -0.20434 0.09784 -0.20243 0.10278 -0.19895 0.10463 C -0.19496 0.10648 -0.19062 0.10648 -0.18645 0.1071 C -0.15659 0.07685 -0.1276 0.0429 -0.0967 0.01574 C -0.08993 0.00957 -0.08333 0.00247 -0.07638 -0.00247 C -0.07291 -0.00494 -0.06909 -0.00525 -0.06545 -0.00648 C -0.05885 -0.00587 -0.05225 -0.00648 -0.04583 -0.00401 C -0.04236 -0.00247 -0.03941 0.00185 -0.03645 0.00586 C -0.03072 0.0142 -0.02847 0.02191 -0.02552 0.03364 C -0.02447 0.03858 -0.02326 0.04382 -0.02239 0.04907 C -0.02118 0.05679 -0.02048 0.06481 -0.01927 0.07253 C -0.0184 0.0787 -0.01718 0.08457 -0.01614 0.09043 C -0.01562 0.09444 -0.01493 0.10339 -0.01302 0.1071 C -0.0125 0.10864 -0.01145 0.10895 -0.01076 0.11018 C -0.00729 0.10092 -0.00833 0.10278 -0.00052 0.09043 C 0.00139 0.08734 0.00365 0.08549 0.00573 0.0824 C 0.01285 0.07068 0.02049 0.05957 0.02674 0.04599 C 0.02813 0.04352 0.02934 0.04074 0.03073 0.03796 C 0.03403 0.02994 0.03039 0.03703 0.03386 0.03086 L 0.04323 0.0324 " pathEditMode="relative" rAng="0" ptsTypes="AAAAAAAAAAAAAAAAAAAAAA">
                                      <p:cBhvr>
                                        <p:cTn id="1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19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101 0.01173 L -0.22101 0.01204 C -0.21076 0.05679 -0.21545 0.04506 -0.20469 0.07284 C -0.20295 0.07716 -0.20104 0.0821 -0.19757 0.08395 C -0.19358 0.0858 -0.18924 0.0858 -0.18507 0.08642 C -0.15521 0.05617 -0.12622 0.02222 -0.09531 -0.00494 C -0.08854 -0.01111 -0.08194 -0.01821 -0.075 -0.02315 C -0.07153 -0.02562 -0.06771 -0.02592 -0.06406 -0.02716 C -0.05747 -0.02654 -0.05087 -0.02716 -0.04444 -0.02469 C -0.04115 -0.02315 -0.03802 -0.01883 -0.03507 -0.01481 C -0.02934 -0.00648 -0.02708 0.00124 -0.02465 0.01296 C -0.02465 0.0179 -0.02187 0.02315 -0.02101 0.0284 C -0.01979 0.03611 -0.0191 0.04414 -0.01788 0.05185 C -0.01701 0.05803 -0.01632 0.06389 -0.01632 0.06975 C -0.0158 0.07377 -0.01354 0.08272 -0.01163 0.08642 C -0.01111 0.08796 -0.01007 0.08827 -0.00937 0.08951 C -0.00712 0.08025 -0.00799 0.0821 0.00035 0.06975 C 0.00191 0.06667 0.00503 0.06482 0.00712 0.06173 C 0.01424 0.05 0.02188 0.03889 0.02813 0.02531 C 0.02951 0.02284 0.03073 0.02006 0.03212 0.01729 C 0.03542 0.00926 0.03177 0.01636 0.03524 0.01019 L 0.04462 0.01173 " pathEditMode="relative" rAng="0" ptsTypes="AAAAAAAAAAAAAAAAAAAAAA">
                                      <p:cBhvr>
                                        <p:cTn id="18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/>
      <p:bldP spid="4" grpId="0"/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conținut 1">
            <a:extLst>
              <a:ext uri="{FF2B5EF4-FFF2-40B4-BE49-F238E27FC236}">
                <a16:creationId xmlns:a16="http://schemas.microsoft.com/office/drawing/2014/main" id="{ECE3D14C-D8CE-D1BE-1701-F9BFE6329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2888" y="1292809"/>
            <a:ext cx="4224183" cy="2423285"/>
          </a:xfrm>
        </p:spPr>
        <p:txBody>
          <a:bodyPr/>
          <a:lstStyle/>
          <a:p>
            <a:r>
              <a:rPr lang="en-US" dirty="0"/>
              <a:t>In this section, users can reserve a bed suitable for their medical needs. They  just need to choose the convenient one and the app will calculate the cost in the billing zone.</a:t>
            </a:r>
          </a:p>
        </p:txBody>
      </p:sp>
      <p:sp>
        <p:nvSpPr>
          <p:cNvPr id="3" name="Titlu 2">
            <a:extLst>
              <a:ext uri="{FF2B5EF4-FFF2-40B4-BE49-F238E27FC236}">
                <a16:creationId xmlns:a16="http://schemas.microsoft.com/office/drawing/2014/main" id="{48B234F9-F506-9551-2C4E-B0D9C5A04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52449"/>
            <a:ext cx="3676650" cy="1335728"/>
          </a:xfrm>
        </p:spPr>
        <p:txBody>
          <a:bodyPr/>
          <a:lstStyle/>
          <a:p>
            <a:r>
              <a:rPr lang="en-US" dirty="0"/>
              <a:t>Beds Management</a:t>
            </a:r>
            <a:endParaRPr lang="ro-RO" dirty="0"/>
          </a:p>
        </p:txBody>
      </p:sp>
      <p:sp>
        <p:nvSpPr>
          <p:cNvPr id="4" name="Titlu 2">
            <a:extLst>
              <a:ext uri="{FF2B5EF4-FFF2-40B4-BE49-F238E27FC236}">
                <a16:creationId xmlns:a16="http://schemas.microsoft.com/office/drawing/2014/main" id="{EE92030E-6292-D8C2-72BE-7B0F70E10E2F}"/>
              </a:ext>
            </a:extLst>
          </p:cNvPr>
          <p:cNvSpPr txBox="1">
            <a:spLocks/>
          </p:cNvSpPr>
          <p:nvPr/>
        </p:nvSpPr>
        <p:spPr>
          <a:xfrm>
            <a:off x="5243513" y="552448"/>
            <a:ext cx="3828895" cy="13357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bg1"/>
                </a:solidFill>
                <a:latin typeface="Space Mono" panose="02000509040000020004" pitchFamily="49" charset="0"/>
                <a:ea typeface="+mj-ea"/>
                <a:cs typeface="+mj-cs"/>
              </a:defRPr>
            </a:lvl1pPr>
          </a:lstStyle>
          <a:p>
            <a:r>
              <a:rPr lang="en-US" dirty="0"/>
              <a:t>Appointments</a:t>
            </a:r>
            <a:endParaRPr lang="ro-RO" dirty="0"/>
          </a:p>
        </p:txBody>
      </p:sp>
      <p:sp>
        <p:nvSpPr>
          <p:cNvPr id="5" name="Substituent conținut 1">
            <a:extLst>
              <a:ext uri="{FF2B5EF4-FFF2-40B4-BE49-F238E27FC236}">
                <a16:creationId xmlns:a16="http://schemas.microsoft.com/office/drawing/2014/main" id="{E01581F8-1F66-4E8D-87E3-92A648B022FD}"/>
              </a:ext>
            </a:extLst>
          </p:cNvPr>
          <p:cNvSpPr txBox="1">
            <a:spLocks/>
          </p:cNvSpPr>
          <p:nvPr/>
        </p:nvSpPr>
        <p:spPr>
          <a:xfrm>
            <a:off x="4676930" y="1695759"/>
            <a:ext cx="4224183" cy="2423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Here, you can see all the sections that exist in this  HMS and users can make an appointment for a consultation with the specialist that lead the section. The cost is also calculate in the billing section</a:t>
            </a:r>
          </a:p>
          <a:p>
            <a:r>
              <a:rPr lang="en-US"/>
              <a:t>These are saved in a file (receipt.txt), which can be accessed in the project folder.</a:t>
            </a:r>
            <a:endParaRPr lang="ro-RO" dirty="0"/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A4E1CC75-F813-6DB7-0565-FAF97FBA9282}"/>
              </a:ext>
            </a:extLst>
          </p:cNvPr>
          <p:cNvSpPr txBox="1"/>
          <p:nvPr/>
        </p:nvSpPr>
        <p:spPr>
          <a:xfrm>
            <a:off x="242887" y="3042063"/>
            <a:ext cx="3757613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0000"/>
              </a:lnSpc>
              <a:spcBef>
                <a:spcPts val="750"/>
              </a:spcBef>
            </a:pPr>
            <a:r>
              <a:rPr lang="en-US" sz="1400" dirty="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</a:rPr>
              <a:t>These costs  are saved in a file (receipt.txt), which can be accessed in the project folder.</a:t>
            </a:r>
            <a:endParaRPr lang="ro-RO" sz="1400" dirty="0">
              <a:solidFill>
                <a:schemeClr val="bg1"/>
              </a:solidFill>
              <a:latin typeface="Raleway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3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843 0.01697 L -0.19843 0.01728 C -0.18819 0.06204 -0.19288 0.05031 -0.18211 0.07808 C -0.18038 0.08241 -0.17847 0.08734 -0.175 0.0892 C -0.171 0.09105 -0.16666 0.09105 -0.1625 0.09167 C -0.13263 0.06142 -0.10381 0.02747 -0.07274 0.00031 C -0.06614 -0.00587 -0.05937 -0.01296 -0.05243 -0.0179 C -0.04895 -0.02037 -0.04513 -0.02068 -0.04149 -0.02192 C -0.03489 -0.0213 -0.02829 -0.02192 -0.02187 -0.01945 C -0.01857 -0.0179 -0.01545 -0.01358 -0.0125 -0.00957 C -0.00677 -0.00124 -0.00451 0.00648 -0.00173 0.01821 C -0.00069 0.02315 0.0007 0.02839 0.00157 0.03364 C 0.00278 0.04136 0.00348 0.04938 0.00469 0.0571 C 0.00556 0.06327 0.0066 0.06913 0.00764 0.075 C 0.00816 0.07901 0.00903 0.08796 0.01094 0.09167 C 0.01146 0.09321 0.0125 0.09352 0.0132 0.09475 C 0.0165 0.08549 0.01546 0.08734 0.02327 0.075 C 0.02518 0.07191 0.02761 0.07006 0.02969 0.06697 C 0.03681 0.05525 0.04445 0.04413 0.05053 0.03055 C 0.05209 0.02808 0.0533 0.02531 0.05469 0.02253 C 0.05782 0.0145 0.05434 0.0216 0.05764 0.01543 L 0.06702 0.01697 " pathEditMode="relative" rAng="0" ptsTypes="AAAAAAAAAAAAAAAAAAAAAA">
                                      <p:cBhvr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64" y="1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24 0.03241 L -0.2224 0.03272 C -0.21215 0.07747 -0.21684 0.06574 -0.20608 0.09352 C -0.20434 0.09784 -0.20243 0.10278 -0.19896 0.10463 C -0.19497 0.10648 -0.19062 0.10648 -0.18646 0.1071 C -0.1566 0.07686 -0.1276 0.0429 -0.0967 0.01574 C -0.08993 0.00957 -0.08333 0.00247 -0.07639 -0.00247 C -0.07292 -0.00493 -0.0691 -0.00524 -0.06545 -0.00648 C -0.05885 -0.00586 -0.05226 -0.00648 -0.04583 -0.00401 C -0.04236 -0.00247 -0.03941 0.00186 -0.03646 0.00587 C -0.03073 0.0142 -0.02847 0.02192 -0.02552 0.03365 C -0.02448 0.03858 -0.02326 0.04383 -0.0224 0.04908 C -0.02118 0.05679 -0.02049 0.06482 -0.01927 0.07253 C -0.0184 0.07871 -0.01719 0.08457 -0.01615 0.09044 C -0.01562 0.09445 -0.01493 0.1034 -0.01302 0.1071 C -0.0125 0.10865 -0.01146 0.10895 -0.01076 0.11019 C -0.00729 0.10093 -0.00833 0.10278 -0.00052 0.09044 C 0.00139 0.08735 0.00365 0.0855 0.00573 0.08241 C 0.01285 0.07068 0.02049 0.05957 0.02674 0.04599 C 0.02813 0.04352 0.02934 0.04074 0.03073 0.03797 C 0.03403 0.02994 0.03038 0.03704 0.03385 0.03087 L 0.04323 0.03241 " pathEditMode="relative" rAng="0" ptsTypes="AAAAAAAAAAAAAAAAAAAAAA">
                                      <p:cBhvr>
                                        <p:cTn id="14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1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101 0.01173 L -0.22101 0.01204 C -0.21077 0.05679 -0.21546 0.04506 -0.20469 0.07284 C -0.20296 0.07716 -0.20105 0.0821 -0.19757 0.08395 C -0.19358 0.0858 -0.18924 0.0858 -0.18507 0.08642 C -0.15521 0.05617 -0.12622 0.02222 -0.09532 -0.00494 C -0.08855 -0.01111 -0.08195 -0.01821 -0.075 -0.02315 C -0.07153 -0.02562 -0.06771 -0.02592 -0.06407 -0.02716 C -0.05747 -0.02654 -0.05087 -0.02716 -0.04445 -0.02469 C -0.04115 -0.02315 -0.03802 -0.01883 -0.03507 -0.01481 C -0.02934 -0.00648 -0.02709 0.00124 -0.02466 0.01296 C -0.02466 0.0179 -0.02188 0.02315 -0.02101 0.0284 C -0.0198 0.03611 -0.0191 0.04414 -0.01789 0.05185 C -0.01702 0.05803 -0.01632 0.06389 -0.01632 0.06976 C -0.0158 0.07377 -0.01355 0.08272 -0.01164 0.08642 C -0.01112 0.08796 -0.01007 0.08827 -0.00938 0.08951 C -0.00712 0.08025 -0.00799 0.0821 0.00034 0.06976 C 0.00191 0.06667 0.00503 0.06482 0.00711 0.06173 C 0.01423 0.05 0.02187 0.03889 0.02812 0.02531 C 0.02951 0.02284 0.03073 0.02006 0.03211 0.01729 C 0.03541 0.00926 0.03177 0.01636 0.03524 0.01019 L 0.04461 0.01173 " pathEditMode="relative" rAng="0" ptsTypes="AAAAAAAAAAAAAAAAAAAAAA">
                                      <p:cBhvr>
                                        <p:cTn id="16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19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913 -0.00525 L -0.19913 -0.00525 C -0.19513 0.01451 -0.19392 0.02284 -0.18819 0.04043 C -0.18645 0.04599 -0.18402 0.05123 -0.18194 0.05679 C -0.18003 0.06235 -0.17864 0.06852 -0.17656 0.07346 C -0.17291 0.0821 -0.17187 0.08704 -0.16631 0.09167 C -0.16336 0.09414 -0.15694 0.09722 -0.15694 0.09722 C -0.15069 0.0963 -0.14444 0.09661 -0.13819 0.09444 C -0.1342 0.0929 -0.13177 0.08395 -0.12968 0.07901 C -0.12847 0.07623 -0.12708 0.07346 -0.12569 0.07068 C -0.12187 0.05 -0.12708 0.07562 -0.121 0.05401 C -0.11666 0.03858 -0.125 0.05957 -0.11788 0.04321 C -0.1151 0.02809 -0.11857 0.03981 -0.1125 0.03056 C -0.11006 0.02685 -0.11059 0.02377 -0.10781 0.02099 C -0.10486 0.01759 -0.10138 0.01574 -0.09843 0.01265 C -0.09652 0.0108 -0.09496 0.00833 -0.09288 0.0071 C -0.0901 0.00494 -0.08506 0.0037 -0.08194 0.00278 L -0.05069 0.00432 C -0.04687 0.00463 -0.03663 0.00772 -0.0335 0.00833 C -0.02934 0.01142 -0.01979 0.01728 -0.01562 0.02222 C -0.01458 0.02346 -0.01423 0.02623 -0.01319 0.02778 C -0.01163 0.03056 -0.00954 0.03241 -0.00781 0.03488 C -0.00381 0.04012 0.00122 0.04414 0.004 0.05123 C 0.00504 0.05401 0.00573 0.0571 0.00712 0.05957 C 0.00799 0.06173 0.0158 0.07161 0.0165 0.07222 C 0.01771 0.07315 0.0191 0.07315 0.02032 0.07346 C 0.02292 0.07407 0.02553 0.07438 0.02813 0.075 L 0.04063 0.07778 C 0.04306 0.07716 0.04549 0.07747 0.04775 0.07623 C 0.04914 0.07562 0.05018 0.07315 0.05157 0.07222 C 0.05938 0.06605 0.05782 0.07346 0.06719 0.05679 C 0.06823 0.05494 0.06945 0.0534 0.07032 0.05123 C 0.07396 0.04414 0.0724 0.04506 0.07657 0.04043 C 0.0783 0.03827 0.08021 0.03642 0.08212 0.03488 C 0.08577 0.03179 0.0875 0.03179 0.0915 0.03056 C 0.09514 0.02932 0.09514 0.02932 0.09844 0.02778 C 0.09931 0.02654 0.09983 0.02469 0.10087 0.02377 C 0.10209 0.02222 0.10434 0.02315 0.10469 0.02099 C 0.10504 0.01914 0.10261 0.02037 0.10157 0.01944 C 0.09671 0.01605 0.09688 0.01204 0.09688 0.01667 " pathEditMode="relative" ptsTypes="AAAAAAAAAAAAAAAAAAAAAAAAAAAAAAAAAAAAAA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/>
      <p:bldP spid="4" grpId="0"/>
      <p:bldP spid="5" grpId="0" uiExpand="1" build="p"/>
      <p:bldP spid="8" grpId="0"/>
    </p:bldLst>
  </p:timing>
</p:sld>
</file>

<file path=ppt/theme/theme1.xml><?xml version="1.0" encoding="utf-8"?>
<a:theme xmlns:a="http://schemas.openxmlformats.org/drawingml/2006/main" name="Animated IT Services Project Proposal by Slidesgo">
  <a:themeElements>
    <a:clrScheme name="Personalizado 18">
      <a:dk1>
        <a:srgbClr val="262625"/>
      </a:dk1>
      <a:lt1>
        <a:sysClr val="window" lastClr="FFFFFF"/>
      </a:lt1>
      <a:dk2>
        <a:srgbClr val="1FD81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5620</TotalTime>
  <Words>1490</Words>
  <Application>Microsoft Office PowerPoint</Application>
  <PresentationFormat>On-screen Show (16:9)</PresentationFormat>
  <Paragraphs>236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Arial Rounded MT Bold</vt:lpstr>
      <vt:lpstr>Calibri</vt:lpstr>
      <vt:lpstr>Raleway</vt:lpstr>
      <vt:lpstr>Roboto</vt:lpstr>
      <vt:lpstr>Space Mono</vt:lpstr>
      <vt:lpstr>Animated IT Services Project Proposal by Slidesgo</vt:lpstr>
      <vt:lpstr>Hospital Management System</vt:lpstr>
      <vt:lpstr>TABLE OF CONTENTS</vt:lpstr>
      <vt:lpstr>DEFINING THE PROBLEM</vt:lpstr>
      <vt:lpstr>SUBSECTIONS</vt:lpstr>
      <vt:lpstr>1.1 Description of the theme</vt:lpstr>
      <vt:lpstr>ADVANTAGES</vt:lpstr>
      <vt:lpstr>1.3 Description of requirements</vt:lpstr>
      <vt:lpstr>Patients Management</vt:lpstr>
      <vt:lpstr>Beds Management</vt:lpstr>
      <vt:lpstr>Charges&amp;Bills</vt:lpstr>
      <vt:lpstr>Help</vt:lpstr>
      <vt:lpstr>1.4. User Interface</vt:lpstr>
      <vt:lpstr>In order to enter the main menu, users need a username and password (see e-mail).</vt:lpstr>
      <vt:lpstr>Main Menu</vt:lpstr>
      <vt:lpstr>Submenu</vt:lpstr>
      <vt:lpstr>Project Development</vt:lpstr>
      <vt:lpstr>SUBSECTIONS</vt:lpstr>
      <vt:lpstr>2.1 General Objectives</vt:lpstr>
      <vt:lpstr>Objectives</vt:lpstr>
      <vt:lpstr>2.2. Description of data processed by the program</vt:lpstr>
      <vt:lpstr>Appointment Class</vt:lpstr>
      <vt:lpstr>Beds Class</vt:lpstr>
      <vt:lpstr>Billing Class</vt:lpstr>
      <vt:lpstr>Doctors Class</vt:lpstr>
      <vt:lpstr>Manage Class</vt:lpstr>
      <vt:lpstr>Menu Class</vt:lpstr>
      <vt:lpstr>Patients Class</vt:lpstr>
      <vt:lpstr>Queue Class</vt:lpstr>
      <vt:lpstr>PowerPoint Presentation</vt:lpstr>
      <vt:lpstr>Patient Structure</vt:lpstr>
      <vt:lpstr>Submenu Class</vt:lpstr>
      <vt:lpstr>2.3 Description of program modules</vt:lpstr>
      <vt:lpstr>void sections();</vt:lpstr>
      <vt:lpstr>void beddetails();</vt:lpstr>
      <vt:lpstr>void printR();</vt:lpstr>
      <vt:lpstr>void showR();</vt:lpstr>
      <vt:lpstr>void dinfo();</vt:lpstr>
      <vt:lpstr>void dsinfo();</vt:lpstr>
      <vt:lpstr>manage;</vt:lpstr>
      <vt:lpstr>Static void Menu();</vt:lpstr>
      <vt:lpstr>void Help();</vt:lpstr>
      <vt:lpstr>void info();</vt:lpstr>
      <vt:lpstr>void info();</vt:lpstr>
      <vt:lpstr>int AddEnd(patient p);</vt:lpstr>
      <vt:lpstr>int Add Beginning(…);</vt:lpstr>
      <vt:lpstr>Patient Next();</vt:lpstr>
      <vt:lpstr>int RemoveP(patient* p);</vt:lpstr>
      <vt:lpstr>void OutputL();</vt:lpstr>
      <vt:lpstr>Patient InputPatient();</vt:lpstr>
      <vt:lpstr>void OutputP(patient*p)</vt:lpstr>
      <vt:lpstr>void DepartmentM(queue*q);</vt:lpstr>
      <vt:lpstr>void menu2();</vt:lpstr>
      <vt:lpstr>Conclusions</vt:lpstr>
      <vt:lpstr>Conclusions</vt:lpstr>
      <vt:lpstr>In the Future</vt:lpstr>
      <vt:lpstr>References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Brezuica Andreea</cp:lastModifiedBy>
  <cp:revision>45</cp:revision>
  <dcterms:created xsi:type="dcterms:W3CDTF">2021-10-12T08:06:43Z</dcterms:created>
  <dcterms:modified xsi:type="dcterms:W3CDTF">2022-06-02T09:22:28Z</dcterms:modified>
</cp:coreProperties>
</file>